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58" r:id="rId4"/>
    <p:sldId id="286" r:id="rId5"/>
    <p:sldId id="283" r:id="rId6"/>
    <p:sldId id="293" r:id="rId7"/>
    <p:sldId id="292" r:id="rId8"/>
    <p:sldId id="279" r:id="rId9"/>
    <p:sldId id="259" r:id="rId10"/>
    <p:sldId id="260" r:id="rId11"/>
    <p:sldId id="272" r:id="rId12"/>
    <p:sldId id="276" r:id="rId13"/>
    <p:sldId id="278" r:id="rId14"/>
    <p:sldId id="277" r:id="rId15"/>
    <p:sldId id="291" r:id="rId16"/>
    <p:sldId id="290" r:id="rId17"/>
    <p:sldId id="287" r:id="rId18"/>
  </p:sldIdLst>
  <p:sldSz cx="9144000" cy="6858000" type="screen4x3"/>
  <p:notesSz cx="99456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ADD21-12DD-9ED6-C649-7621B11703A4}" v="342" dt="2020-01-10T09:40:34.261"/>
    <p1510:client id="{371C659D-57AD-EE11-6FA8-761D61614639}" v="60" dt="2020-01-09T12:25:06.113"/>
    <p1510:client id="{671C9C41-0495-13C1-6842-F94C200F299A}" v="639" dt="2020-01-09T10:10:31.392"/>
    <p1510:client id="{7F7D0CF7-88E2-AAF2-A6A4-C3EBA98E1B35}" v="23" dt="2020-01-08T13:34:42.945"/>
    <p1510:client id="{99A2D2D4-5B68-2323-8269-07B17ED12CAB}" v="1" dt="2019-02-04T11:32:56.583"/>
    <p1510:client id="{C74DB42B-838F-808A-5011-0C2C7EF91F2D}" v="10" dt="2019-02-04T13:39:39.989"/>
    <p1510:client id="{CA1E7500-5108-E99E-EF8E-11AA0DE316CC}" v="57" dt="2020-01-10T11:06:50.841"/>
    <p1510:client id="{D4F32A02-AD83-4F3D-16A4-1E52372824D6}" v="1" dt="2020-01-13T11:55:17.834"/>
    <p1510:client id="{DD4C4B96-2E24-2A72-676B-0B7A46F9477C}" v="201" dt="2020-01-09T15:05:03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amh Daly" userId="10030000A45B74AA@LIVE.COM" providerId="AD" clId="Web-{383087CB-DB97-44E9-A224-1E7EDFA0B186}"/>
    <pc:docChg chg="modSld">
      <pc:chgData name="Niamh Daly" userId="10030000A45B74AA@LIVE.COM" providerId="AD" clId="Web-{383087CB-DB97-44E9-A224-1E7EDFA0B186}" dt="2018-02-06T12:05:59.188" v="27"/>
      <pc:docMkLst>
        <pc:docMk/>
      </pc:docMkLst>
      <pc:sldChg chg="modSp">
        <pc:chgData name="Niamh Daly" userId="10030000A45B74AA@LIVE.COM" providerId="AD" clId="Web-{383087CB-DB97-44E9-A224-1E7EDFA0B186}" dt="2018-02-06T12:05:59.188" v="27"/>
        <pc:sldMkLst>
          <pc:docMk/>
          <pc:sldMk cId="961296784" sldId="290"/>
        </pc:sldMkLst>
        <pc:spChg chg="mod">
          <ac:chgData name="Niamh Daly" userId="10030000A45B74AA@LIVE.COM" providerId="AD" clId="Web-{383087CB-DB97-44E9-A224-1E7EDFA0B186}" dt="2018-02-06T12:05:59.188" v="27"/>
          <ac:spMkLst>
            <pc:docMk/>
            <pc:sldMk cId="961296784" sldId="290"/>
            <ac:spMk id="25602" creationId="{00000000-0000-0000-0000-000000000000}"/>
          </ac:spMkLst>
        </pc:spChg>
      </pc:sldChg>
    </pc:docChg>
  </pc:docChgLst>
  <pc:docChgLst>
    <pc:chgData name="Niamh Norris" userId="S::niamh.norris@stmarysmidleton.com::35305c22-6278-455b-a91a-1dbb8ae237fc" providerId="AD" clId="Web-{DD4C4B96-2E24-2A72-676B-0B7A46F9477C}"/>
    <pc:docChg chg="modSld">
      <pc:chgData name="Niamh Norris" userId="S::niamh.norris@stmarysmidleton.com::35305c22-6278-455b-a91a-1dbb8ae237fc" providerId="AD" clId="Web-{DD4C4B96-2E24-2A72-676B-0B7A46F9477C}" dt="2020-01-09T15:05:03.663" v="195" actId="1076"/>
      <pc:docMkLst>
        <pc:docMk/>
      </pc:docMkLst>
      <pc:sldChg chg="modSp">
        <pc:chgData name="Niamh Norris" userId="S::niamh.norris@stmarysmidleton.com::35305c22-6278-455b-a91a-1dbb8ae237fc" providerId="AD" clId="Web-{DD4C4B96-2E24-2A72-676B-0B7A46F9477C}" dt="2020-01-09T15:00:18.834" v="33" actId="20577"/>
        <pc:sldMkLst>
          <pc:docMk/>
          <pc:sldMk cId="0" sldId="256"/>
        </pc:sldMkLst>
        <pc:spChg chg="mod">
          <ac:chgData name="Niamh Norris" userId="S::niamh.norris@stmarysmidleton.com::35305c22-6278-455b-a91a-1dbb8ae237fc" providerId="AD" clId="Web-{DD4C4B96-2E24-2A72-676B-0B7A46F9477C}" dt="2020-01-09T14:59:41.834" v="28" actId="14100"/>
          <ac:spMkLst>
            <pc:docMk/>
            <pc:sldMk cId="0" sldId="256"/>
            <ac:spMk id="9218" creationId="{BD02D3A7-82CA-46AA-A2A9-99E59E151B14}"/>
          </ac:spMkLst>
        </pc:spChg>
        <pc:spChg chg="mod">
          <ac:chgData name="Niamh Norris" userId="S::niamh.norris@stmarysmidleton.com::35305c22-6278-455b-a91a-1dbb8ae237fc" providerId="AD" clId="Web-{DD4C4B96-2E24-2A72-676B-0B7A46F9477C}" dt="2020-01-09T15:00:18.834" v="33" actId="20577"/>
          <ac:spMkLst>
            <pc:docMk/>
            <pc:sldMk cId="0" sldId="256"/>
            <ac:spMk id="9219" creationId="{5E5BEB33-F17D-4559-A0BD-BC893B547165}"/>
          </ac:spMkLst>
        </pc:spChg>
      </pc:sldChg>
      <pc:sldChg chg="modSp">
        <pc:chgData name="Niamh Norris" userId="S::niamh.norris@stmarysmidleton.com::35305c22-6278-455b-a91a-1dbb8ae237fc" providerId="AD" clId="Web-{DD4C4B96-2E24-2A72-676B-0B7A46F9477C}" dt="2020-01-09T15:01:09.006" v="43" actId="20577"/>
        <pc:sldMkLst>
          <pc:docMk/>
          <pc:sldMk cId="0" sldId="258"/>
        </pc:sldMkLst>
        <pc:spChg chg="mod">
          <ac:chgData name="Niamh Norris" userId="S::niamh.norris@stmarysmidleton.com::35305c22-6278-455b-a91a-1dbb8ae237fc" providerId="AD" clId="Web-{DD4C4B96-2E24-2A72-676B-0B7A46F9477C}" dt="2020-01-09T15:01:09.006" v="43" actId="20577"/>
          <ac:spMkLst>
            <pc:docMk/>
            <pc:sldMk cId="0" sldId="258"/>
            <ac:spMk id="11266" creationId="{964C165C-8CBF-4297-AF4F-5D87C2301960}"/>
          </ac:spMkLst>
        </pc:spChg>
      </pc:sldChg>
      <pc:sldChg chg="modSp">
        <pc:chgData name="Niamh Norris" userId="S::niamh.norris@stmarysmidleton.com::35305c22-6278-455b-a91a-1dbb8ae237fc" providerId="AD" clId="Web-{DD4C4B96-2E24-2A72-676B-0B7A46F9477C}" dt="2020-01-09T15:05:03.663" v="195" actId="1076"/>
        <pc:sldMkLst>
          <pc:docMk/>
          <pc:sldMk cId="0" sldId="259"/>
        </pc:sldMkLst>
        <pc:spChg chg="mod">
          <ac:chgData name="Niamh Norris" userId="S::niamh.norris@stmarysmidleton.com::35305c22-6278-455b-a91a-1dbb8ae237fc" providerId="AD" clId="Web-{DD4C4B96-2E24-2A72-676B-0B7A46F9477C}" dt="2020-01-09T15:05:03.663" v="195" actId="1076"/>
          <ac:spMkLst>
            <pc:docMk/>
            <pc:sldMk cId="0" sldId="259"/>
            <ac:spMk id="16386" creationId="{0B860AB4-FEFD-42C8-94F3-5AE2F11DE106}"/>
          </ac:spMkLst>
        </pc:spChg>
        <pc:spChg chg="mod">
          <ac:chgData name="Niamh Norris" userId="S::niamh.norris@stmarysmidleton.com::35305c22-6278-455b-a91a-1dbb8ae237fc" providerId="AD" clId="Web-{DD4C4B96-2E24-2A72-676B-0B7A46F9477C}" dt="2020-01-09T15:04:46.804" v="191" actId="20577"/>
          <ac:spMkLst>
            <pc:docMk/>
            <pc:sldMk cId="0" sldId="259"/>
            <ac:spMk id="16387" creationId="{DD15AD35-209B-4C03-9A26-D67791BDB56C}"/>
          </ac:spMkLst>
        </pc:spChg>
      </pc:sldChg>
      <pc:sldChg chg="modSp">
        <pc:chgData name="Niamh Norris" userId="S::niamh.norris@stmarysmidleton.com::35305c22-6278-455b-a91a-1dbb8ae237fc" providerId="AD" clId="Web-{DD4C4B96-2E24-2A72-676B-0B7A46F9477C}" dt="2020-01-09T15:00:48.053" v="36" actId="20577"/>
        <pc:sldMkLst>
          <pc:docMk/>
          <pc:sldMk cId="3420593991" sldId="289"/>
        </pc:sldMkLst>
        <pc:spChg chg="mod">
          <ac:chgData name="Niamh Norris" userId="S::niamh.norris@stmarysmidleton.com::35305c22-6278-455b-a91a-1dbb8ae237fc" providerId="AD" clId="Web-{DD4C4B96-2E24-2A72-676B-0B7A46F9477C}" dt="2020-01-09T15:00:48.053" v="36" actId="20577"/>
          <ac:spMkLst>
            <pc:docMk/>
            <pc:sldMk cId="3420593991" sldId="289"/>
            <ac:spMk id="10242" creationId="{00000000-0000-0000-0000-000000000000}"/>
          </ac:spMkLst>
        </pc:spChg>
      </pc:sldChg>
    </pc:docChg>
  </pc:docChgLst>
  <pc:docChgLst>
    <pc:chgData name="Niamh Norris" userId="S::niamh.norris@stmarysmidleton.com::35305c22-6278-455b-a91a-1dbb8ae237fc" providerId="AD" clId="Web-{0ADADD21-12DD-9ED6-C649-7621B11703A4}"/>
    <pc:docChg chg="modSld sldOrd">
      <pc:chgData name="Niamh Norris" userId="S::niamh.norris@stmarysmidleton.com::35305c22-6278-455b-a91a-1dbb8ae237fc" providerId="AD" clId="Web-{0ADADD21-12DD-9ED6-C649-7621B11703A4}" dt="2020-01-10T09:40:34.261" v="337" actId="20577"/>
      <pc:docMkLst>
        <pc:docMk/>
      </pc:docMkLst>
      <pc:sldChg chg="modSp">
        <pc:chgData name="Niamh Norris" userId="S::niamh.norris@stmarysmidleton.com::35305c22-6278-455b-a91a-1dbb8ae237fc" providerId="AD" clId="Web-{0ADADD21-12DD-9ED6-C649-7621B11703A4}" dt="2020-01-10T09:25:47.014" v="14" actId="20577"/>
        <pc:sldMkLst>
          <pc:docMk/>
          <pc:sldMk cId="0" sldId="256"/>
        </pc:sldMkLst>
        <pc:spChg chg="mod">
          <ac:chgData name="Niamh Norris" userId="S::niamh.norris@stmarysmidleton.com::35305c22-6278-455b-a91a-1dbb8ae237fc" providerId="AD" clId="Web-{0ADADD21-12DD-9ED6-C649-7621B11703A4}" dt="2020-01-10T09:25:47.014" v="14" actId="20577"/>
          <ac:spMkLst>
            <pc:docMk/>
            <pc:sldMk cId="0" sldId="256"/>
            <ac:spMk id="9218" creationId="{BD02D3A7-82CA-46AA-A2A9-99E59E151B14}"/>
          </ac:spMkLst>
        </pc:spChg>
      </pc:sldChg>
      <pc:sldChg chg="ord">
        <pc:chgData name="Niamh Norris" userId="S::niamh.norris@stmarysmidleton.com::35305c22-6278-455b-a91a-1dbb8ae237fc" providerId="AD" clId="Web-{0ADADD21-12DD-9ED6-C649-7621B11703A4}" dt="2020-01-10T09:30:51.106" v="136"/>
        <pc:sldMkLst>
          <pc:docMk/>
          <pc:sldMk cId="0" sldId="259"/>
        </pc:sldMkLst>
      </pc:sldChg>
      <pc:sldChg chg="ord">
        <pc:chgData name="Niamh Norris" userId="S::niamh.norris@stmarysmidleton.com::35305c22-6278-455b-a91a-1dbb8ae237fc" providerId="AD" clId="Web-{0ADADD21-12DD-9ED6-C649-7621B11703A4}" dt="2020-01-10T09:30:48.825" v="135"/>
        <pc:sldMkLst>
          <pc:docMk/>
          <pc:sldMk cId="0" sldId="260"/>
        </pc:sldMkLst>
      </pc:sldChg>
      <pc:sldChg chg="modSp">
        <pc:chgData name="Niamh Norris" userId="S::niamh.norris@stmarysmidleton.com::35305c22-6278-455b-a91a-1dbb8ae237fc" providerId="AD" clId="Web-{0ADADD21-12DD-9ED6-C649-7621B11703A4}" dt="2020-01-10T09:31:13.934" v="137" actId="20577"/>
        <pc:sldMkLst>
          <pc:docMk/>
          <pc:sldMk cId="0" sldId="276"/>
        </pc:sldMkLst>
        <pc:spChg chg="mod">
          <ac:chgData name="Niamh Norris" userId="S::niamh.norris@stmarysmidleton.com::35305c22-6278-455b-a91a-1dbb8ae237fc" providerId="AD" clId="Web-{0ADADD21-12DD-9ED6-C649-7621B11703A4}" dt="2020-01-10T09:31:13.934" v="137" actId="20577"/>
          <ac:spMkLst>
            <pc:docMk/>
            <pc:sldMk cId="0" sldId="276"/>
            <ac:spMk id="20482" creationId="{B53E91CD-451E-42F9-A20D-DCC2EFD68AC4}"/>
          </ac:spMkLst>
        </pc:spChg>
      </pc:sldChg>
      <pc:sldChg chg="modSp">
        <pc:chgData name="Niamh Norris" userId="S::niamh.norris@stmarysmidleton.com::35305c22-6278-455b-a91a-1dbb8ae237fc" providerId="AD" clId="Web-{0ADADD21-12DD-9ED6-C649-7621B11703A4}" dt="2020-01-10T09:31:31.481" v="143" actId="1076"/>
        <pc:sldMkLst>
          <pc:docMk/>
          <pc:sldMk cId="0" sldId="278"/>
        </pc:sldMkLst>
        <pc:spChg chg="mod">
          <ac:chgData name="Niamh Norris" userId="S::niamh.norris@stmarysmidleton.com::35305c22-6278-455b-a91a-1dbb8ae237fc" providerId="AD" clId="Web-{0ADADD21-12DD-9ED6-C649-7621B11703A4}" dt="2020-01-10T09:31:31.481" v="143" actId="1076"/>
          <ac:spMkLst>
            <pc:docMk/>
            <pc:sldMk cId="0" sldId="278"/>
            <ac:spMk id="21506" creationId="{ADB828EE-CCC7-4653-B9BF-86CE9D5F6591}"/>
          </ac:spMkLst>
        </pc:spChg>
      </pc:sldChg>
      <pc:sldChg chg="modSp">
        <pc:chgData name="Niamh Norris" userId="S::niamh.norris@stmarysmidleton.com::35305c22-6278-455b-a91a-1dbb8ae237fc" providerId="AD" clId="Web-{0ADADD21-12DD-9ED6-C649-7621B11703A4}" dt="2020-01-10T09:30:38.591" v="133" actId="20577"/>
        <pc:sldMkLst>
          <pc:docMk/>
          <pc:sldMk cId="0" sldId="279"/>
        </pc:sldMkLst>
        <pc:spChg chg="mod">
          <ac:chgData name="Niamh Norris" userId="S::niamh.norris@stmarysmidleton.com::35305c22-6278-455b-a91a-1dbb8ae237fc" providerId="AD" clId="Web-{0ADADD21-12DD-9ED6-C649-7621B11703A4}" dt="2020-01-10T09:30:38.591" v="133" actId="20577"/>
          <ac:spMkLst>
            <pc:docMk/>
            <pc:sldMk cId="0" sldId="279"/>
            <ac:spMk id="18434" creationId="{E7AB4D7D-94A1-4AF3-BC65-4ECCEF170126}"/>
          </ac:spMkLst>
        </pc:spChg>
      </pc:sldChg>
      <pc:sldChg chg="modSp">
        <pc:chgData name="Niamh Norris" userId="S::niamh.norris@stmarysmidleton.com::35305c22-6278-455b-a91a-1dbb8ae237fc" providerId="AD" clId="Web-{0ADADD21-12DD-9ED6-C649-7621B11703A4}" dt="2020-01-10T09:28:58.279" v="45" actId="1076"/>
        <pc:sldMkLst>
          <pc:docMk/>
          <pc:sldMk cId="0" sldId="286"/>
        </pc:sldMkLst>
        <pc:spChg chg="mod">
          <ac:chgData name="Niamh Norris" userId="S::niamh.norris@stmarysmidleton.com::35305c22-6278-455b-a91a-1dbb8ae237fc" providerId="AD" clId="Web-{0ADADD21-12DD-9ED6-C649-7621B11703A4}" dt="2020-01-10T09:28:58.279" v="45" actId="1076"/>
          <ac:spMkLst>
            <pc:docMk/>
            <pc:sldMk cId="0" sldId="286"/>
            <ac:spMk id="12290" creationId="{E5866D67-9977-45EA-8432-D0AEF8F4D2F0}"/>
          </ac:spMkLst>
        </pc:spChg>
        <pc:spChg chg="mod">
          <ac:chgData name="Niamh Norris" userId="S::niamh.norris@stmarysmidleton.com::35305c22-6278-455b-a91a-1dbb8ae237fc" providerId="AD" clId="Web-{0ADADD21-12DD-9ED6-C649-7621B11703A4}" dt="2020-01-10T09:28:53.373" v="42" actId="20577"/>
          <ac:spMkLst>
            <pc:docMk/>
            <pc:sldMk cId="0" sldId="286"/>
            <ac:spMk id="12291" creationId="{512F5879-6B93-4BB4-8513-91632142A004}"/>
          </ac:spMkLst>
        </pc:spChg>
      </pc:sldChg>
      <pc:sldChg chg="modSp">
        <pc:chgData name="Niamh Norris" userId="S::niamh.norris@stmarysmidleton.com::35305c22-6278-455b-a91a-1dbb8ae237fc" providerId="AD" clId="Web-{0ADADD21-12DD-9ED6-C649-7621B11703A4}" dt="2020-01-10T09:40:34.243" v="336" actId="20577"/>
        <pc:sldMkLst>
          <pc:docMk/>
          <pc:sldMk cId="0" sldId="287"/>
        </pc:sldMkLst>
        <pc:spChg chg="mod">
          <ac:chgData name="Niamh Norris" userId="S::niamh.norris@stmarysmidleton.com::35305c22-6278-455b-a91a-1dbb8ae237fc" providerId="AD" clId="Web-{0ADADD21-12DD-9ED6-C649-7621B11703A4}" dt="2020-01-10T09:40:34.243" v="336" actId="20577"/>
          <ac:spMkLst>
            <pc:docMk/>
            <pc:sldMk cId="0" sldId="287"/>
            <ac:spMk id="25602" creationId="{1D6796AA-FBDB-45B0-8B3D-AF2C91A71D84}"/>
          </ac:spMkLst>
        </pc:spChg>
      </pc:sldChg>
      <pc:sldChg chg="modSp">
        <pc:chgData name="Niamh Norris" userId="S::niamh.norris@stmarysmidleton.com::35305c22-6278-455b-a91a-1dbb8ae237fc" providerId="AD" clId="Web-{0ADADD21-12DD-9ED6-C649-7621B11703A4}" dt="2020-01-10T09:29:17.888" v="50" actId="20577"/>
        <pc:sldMkLst>
          <pc:docMk/>
          <pc:sldMk cId="3420593991" sldId="289"/>
        </pc:sldMkLst>
        <pc:spChg chg="mod">
          <ac:chgData name="Niamh Norris" userId="S::niamh.norris@stmarysmidleton.com::35305c22-6278-455b-a91a-1dbb8ae237fc" providerId="AD" clId="Web-{0ADADD21-12DD-9ED6-C649-7621B11703A4}" dt="2020-01-10T09:29:12.029" v="48" actId="20577"/>
          <ac:spMkLst>
            <pc:docMk/>
            <pc:sldMk cId="3420593991" sldId="289"/>
            <ac:spMk id="10243" creationId="{00000000-0000-0000-0000-000000000000}"/>
          </ac:spMkLst>
        </pc:spChg>
        <pc:spChg chg="mod">
          <ac:chgData name="Niamh Norris" userId="S::niamh.norris@stmarysmidleton.com::35305c22-6278-455b-a91a-1dbb8ae237fc" providerId="AD" clId="Web-{0ADADD21-12DD-9ED6-C649-7621B11703A4}" dt="2020-01-10T09:29:17.888" v="50" actId="20577"/>
          <ac:spMkLst>
            <pc:docMk/>
            <pc:sldMk cId="3420593991" sldId="289"/>
            <ac:spMk id="10244" creationId="{00000000-0000-0000-0000-000000000000}"/>
          </ac:spMkLst>
        </pc:spChg>
      </pc:sldChg>
      <pc:sldChg chg="modSp">
        <pc:chgData name="Niamh Norris" userId="S::niamh.norris@stmarysmidleton.com::35305c22-6278-455b-a91a-1dbb8ae237fc" providerId="AD" clId="Web-{0ADADD21-12DD-9ED6-C649-7621B11703A4}" dt="2020-01-10T09:32:08.872" v="170" actId="20577"/>
        <pc:sldMkLst>
          <pc:docMk/>
          <pc:sldMk cId="4033183570" sldId="291"/>
        </pc:sldMkLst>
        <pc:spChg chg="mod">
          <ac:chgData name="Niamh Norris" userId="S::niamh.norris@stmarysmidleton.com::35305c22-6278-455b-a91a-1dbb8ae237fc" providerId="AD" clId="Web-{0ADADD21-12DD-9ED6-C649-7621B11703A4}" dt="2020-01-10T09:32:08.872" v="170" actId="20577"/>
          <ac:spMkLst>
            <pc:docMk/>
            <pc:sldMk cId="4033183570" sldId="291"/>
            <ac:spMk id="2" creationId="{0E9C521F-E659-47C7-973C-958E70635982}"/>
          </ac:spMkLst>
        </pc:spChg>
      </pc:sldChg>
    </pc:docChg>
  </pc:docChgLst>
  <pc:docChgLst>
    <pc:chgData name="Niamh Norris" userId="S::niamh.norris@stmarysmidleton.com::35305c22-6278-455b-a91a-1dbb8ae237fc" providerId="AD" clId="Web-{7F7D0CF7-88E2-AAF2-A6A4-C3EBA98E1B35}"/>
    <pc:docChg chg="modSld">
      <pc:chgData name="Niamh Norris" userId="S::niamh.norris@stmarysmidleton.com::35305c22-6278-455b-a91a-1dbb8ae237fc" providerId="AD" clId="Web-{7F7D0CF7-88E2-AAF2-A6A4-C3EBA98E1B35}" dt="2020-01-08T13:34:42.945" v="21" actId="20577"/>
      <pc:docMkLst>
        <pc:docMk/>
      </pc:docMkLst>
      <pc:sldChg chg="modSp">
        <pc:chgData name="Niamh Norris" userId="S::niamh.norris@stmarysmidleton.com::35305c22-6278-455b-a91a-1dbb8ae237fc" providerId="AD" clId="Web-{7F7D0CF7-88E2-AAF2-A6A4-C3EBA98E1B35}" dt="2020-01-08T13:33:11.274" v="16" actId="20577"/>
        <pc:sldMkLst>
          <pc:docMk/>
          <pc:sldMk cId="0" sldId="272"/>
        </pc:sldMkLst>
        <pc:spChg chg="mod">
          <ac:chgData name="Niamh Norris" userId="S::niamh.norris@stmarysmidleton.com::35305c22-6278-455b-a91a-1dbb8ae237fc" providerId="AD" clId="Web-{7F7D0CF7-88E2-AAF2-A6A4-C3EBA98E1B35}" dt="2020-01-08T13:33:11.274" v="16" actId="20577"/>
          <ac:spMkLst>
            <pc:docMk/>
            <pc:sldMk cId="0" sldId="272"/>
            <ac:spMk id="12290" creationId="{0F9535FF-914F-4F55-B30C-914AE4B8998B}"/>
          </ac:spMkLst>
        </pc:spChg>
      </pc:sldChg>
      <pc:sldChg chg="modSp">
        <pc:chgData name="Niamh Norris" userId="S::niamh.norris@stmarysmidleton.com::35305c22-6278-455b-a91a-1dbb8ae237fc" providerId="AD" clId="Web-{7F7D0CF7-88E2-AAF2-A6A4-C3EBA98E1B35}" dt="2020-01-08T13:32:36.649" v="12" actId="20577"/>
        <pc:sldMkLst>
          <pc:docMk/>
          <pc:sldMk cId="0" sldId="279"/>
        </pc:sldMkLst>
        <pc:spChg chg="mod">
          <ac:chgData name="Niamh Norris" userId="S::niamh.norris@stmarysmidleton.com::35305c22-6278-455b-a91a-1dbb8ae237fc" providerId="AD" clId="Web-{7F7D0CF7-88E2-AAF2-A6A4-C3EBA98E1B35}" dt="2020-01-08T13:32:36.649" v="12" actId="20577"/>
          <ac:spMkLst>
            <pc:docMk/>
            <pc:sldMk cId="0" sldId="279"/>
            <ac:spMk id="18434" creationId="{E7AB4D7D-94A1-4AF3-BC65-4ECCEF170126}"/>
          </ac:spMkLst>
        </pc:spChg>
      </pc:sldChg>
      <pc:sldChg chg="modSp">
        <pc:chgData name="Niamh Norris" userId="S::niamh.norris@stmarysmidleton.com::35305c22-6278-455b-a91a-1dbb8ae237fc" providerId="AD" clId="Web-{7F7D0CF7-88E2-AAF2-A6A4-C3EBA98E1B35}" dt="2020-01-08T13:34:42.945" v="21" actId="20577"/>
        <pc:sldMkLst>
          <pc:docMk/>
          <pc:sldMk cId="0" sldId="287"/>
        </pc:sldMkLst>
        <pc:spChg chg="mod">
          <ac:chgData name="Niamh Norris" userId="S::niamh.norris@stmarysmidleton.com::35305c22-6278-455b-a91a-1dbb8ae237fc" providerId="AD" clId="Web-{7F7D0CF7-88E2-AAF2-A6A4-C3EBA98E1B35}" dt="2020-01-08T13:34:42.945" v="21" actId="20577"/>
          <ac:spMkLst>
            <pc:docMk/>
            <pc:sldMk cId="0" sldId="287"/>
            <ac:spMk id="25602" creationId="{1D6796AA-FBDB-45B0-8B3D-AF2C91A71D84}"/>
          </ac:spMkLst>
        </pc:spChg>
        <pc:spChg chg="mod">
          <ac:chgData name="Niamh Norris" userId="S::niamh.norris@stmarysmidleton.com::35305c22-6278-455b-a91a-1dbb8ae237fc" providerId="AD" clId="Web-{7F7D0CF7-88E2-AAF2-A6A4-C3EBA98E1B35}" dt="2020-01-08T13:34:21.242" v="18" actId="20577"/>
          <ac:spMkLst>
            <pc:docMk/>
            <pc:sldMk cId="0" sldId="287"/>
            <ac:spMk id="25603" creationId="{B559FD55-E0D9-413B-BF1B-3BC33913129C}"/>
          </ac:spMkLst>
        </pc:spChg>
      </pc:sldChg>
    </pc:docChg>
  </pc:docChgLst>
  <pc:docChgLst>
    <pc:chgData name="Niamh Norris" userId="S::niamh.norris@stmarysmidleton.com::35305c22-6278-455b-a91a-1dbb8ae237fc" providerId="AD" clId="Web-{D4F32A02-AD83-4F3D-16A4-1E52372824D6}"/>
    <pc:docChg chg="modSld">
      <pc:chgData name="Niamh Norris" userId="S::niamh.norris@stmarysmidleton.com::35305c22-6278-455b-a91a-1dbb8ae237fc" providerId="AD" clId="Web-{D4F32A02-AD83-4F3D-16A4-1E52372824D6}" dt="2020-01-13T11:55:17.834" v="0"/>
      <pc:docMkLst>
        <pc:docMk/>
      </pc:docMkLst>
      <pc:sldChg chg="modSp">
        <pc:chgData name="Niamh Norris" userId="S::niamh.norris@stmarysmidleton.com::35305c22-6278-455b-a91a-1dbb8ae237fc" providerId="AD" clId="Web-{D4F32A02-AD83-4F3D-16A4-1E52372824D6}" dt="2020-01-13T11:55:17.834" v="0"/>
        <pc:sldMkLst>
          <pc:docMk/>
          <pc:sldMk cId="0" sldId="258"/>
        </pc:sldMkLst>
        <pc:graphicFrameChg chg="modGraphic">
          <ac:chgData name="Niamh Norris" userId="S::niamh.norris@stmarysmidleton.com::35305c22-6278-455b-a91a-1dbb8ae237fc" providerId="AD" clId="Web-{D4F32A02-AD83-4F3D-16A4-1E52372824D6}" dt="2020-01-13T11:55:17.834" v="0"/>
          <ac:graphicFrameMkLst>
            <pc:docMk/>
            <pc:sldMk cId="0" sldId="258"/>
            <ac:graphicFrameMk id="6189" creationId="{37DC5483-E0E9-440E-8EFD-3DF76FC5CBE4}"/>
          </ac:graphicFrameMkLst>
        </pc:graphicFrameChg>
      </pc:sldChg>
    </pc:docChg>
  </pc:docChgLst>
  <pc:docChgLst>
    <pc:chgData name="Niamh Norris" userId="S::niamh.norris@stmarysmidleton.com::35305c22-6278-455b-a91a-1dbb8ae237fc" providerId="AD" clId="Web-{CA1E7500-5108-E99E-EF8E-11AA0DE316CC}"/>
    <pc:docChg chg="modSld sldOrd">
      <pc:chgData name="Niamh Norris" userId="S::niamh.norris@stmarysmidleton.com::35305c22-6278-455b-a91a-1dbb8ae237fc" providerId="AD" clId="Web-{CA1E7500-5108-E99E-EF8E-11AA0DE316CC}" dt="2020-01-10T11:06:50.841" v="56" actId="20577"/>
      <pc:docMkLst>
        <pc:docMk/>
      </pc:docMkLst>
      <pc:sldChg chg="ord">
        <pc:chgData name="Niamh Norris" userId="S::niamh.norris@stmarysmidleton.com::35305c22-6278-455b-a91a-1dbb8ae237fc" providerId="AD" clId="Web-{CA1E7500-5108-E99E-EF8E-11AA0DE316CC}" dt="2020-01-10T11:05:24.263" v="0"/>
        <pc:sldMkLst>
          <pc:docMk/>
          <pc:sldMk cId="0" sldId="259"/>
        </pc:sldMkLst>
      </pc:sldChg>
      <pc:sldChg chg="modSp">
        <pc:chgData name="Niamh Norris" userId="S::niamh.norris@stmarysmidleton.com::35305c22-6278-455b-a91a-1dbb8ae237fc" providerId="AD" clId="Web-{CA1E7500-5108-E99E-EF8E-11AA0DE316CC}" dt="2020-01-10T11:06:09.263" v="48" actId="20577"/>
        <pc:sldMkLst>
          <pc:docMk/>
          <pc:sldMk cId="0" sldId="277"/>
        </pc:sldMkLst>
        <pc:spChg chg="mod">
          <ac:chgData name="Niamh Norris" userId="S::niamh.norris@stmarysmidleton.com::35305c22-6278-455b-a91a-1dbb8ae237fc" providerId="AD" clId="Web-{CA1E7500-5108-E99E-EF8E-11AA0DE316CC}" dt="2020-01-10T11:06:09.263" v="48" actId="20577"/>
          <ac:spMkLst>
            <pc:docMk/>
            <pc:sldMk cId="0" sldId="277"/>
            <ac:spMk id="22530" creationId="{8FC0E83F-8521-4571-9556-44D655401361}"/>
          </ac:spMkLst>
        </pc:spChg>
      </pc:sldChg>
      <pc:sldChg chg="modSp">
        <pc:chgData name="Niamh Norris" userId="S::niamh.norris@stmarysmidleton.com::35305c22-6278-455b-a91a-1dbb8ae237fc" providerId="AD" clId="Web-{CA1E7500-5108-E99E-EF8E-11AA0DE316CC}" dt="2020-01-10T11:05:59.747" v="45" actId="20577"/>
        <pc:sldMkLst>
          <pc:docMk/>
          <pc:sldMk cId="0" sldId="278"/>
        </pc:sldMkLst>
        <pc:spChg chg="mod">
          <ac:chgData name="Niamh Norris" userId="S::niamh.norris@stmarysmidleton.com::35305c22-6278-455b-a91a-1dbb8ae237fc" providerId="AD" clId="Web-{CA1E7500-5108-E99E-EF8E-11AA0DE316CC}" dt="2020-01-10T11:05:59.747" v="45" actId="20577"/>
          <ac:spMkLst>
            <pc:docMk/>
            <pc:sldMk cId="0" sldId="278"/>
            <ac:spMk id="21506" creationId="{ADB828EE-CCC7-4653-B9BF-86CE9D5F6591}"/>
          </ac:spMkLst>
        </pc:spChg>
      </pc:sldChg>
      <pc:sldChg chg="modSp">
        <pc:chgData name="Niamh Norris" userId="S::niamh.norris@stmarysmidleton.com::35305c22-6278-455b-a91a-1dbb8ae237fc" providerId="AD" clId="Web-{CA1E7500-5108-E99E-EF8E-11AA0DE316CC}" dt="2020-01-10T11:06:50.841" v="55" actId="20577"/>
        <pc:sldMkLst>
          <pc:docMk/>
          <pc:sldMk cId="0" sldId="287"/>
        </pc:sldMkLst>
        <pc:spChg chg="mod">
          <ac:chgData name="Niamh Norris" userId="S::niamh.norris@stmarysmidleton.com::35305c22-6278-455b-a91a-1dbb8ae237fc" providerId="AD" clId="Web-{CA1E7500-5108-E99E-EF8E-11AA0DE316CC}" dt="2020-01-10T11:06:50.841" v="55" actId="20577"/>
          <ac:spMkLst>
            <pc:docMk/>
            <pc:sldMk cId="0" sldId="287"/>
            <ac:spMk id="25602" creationId="{1D6796AA-FBDB-45B0-8B3D-AF2C91A71D84}"/>
          </ac:spMkLst>
        </pc:spChg>
      </pc:sldChg>
    </pc:docChg>
  </pc:docChgLst>
  <pc:docChgLst>
    <pc:chgData name="Niamh Daly" userId="S::niamh.daly@stmarysmidleton.com::50754ca4-7cfa-48ad-8d62-acd3b5e86ca4" providerId="AD" clId="Web-{4FAC34B7-1E98-879E-92D7-0830599358D1}"/>
    <pc:docChg chg="addSld modSld sldOrd">
      <pc:chgData name="Niamh Daly" userId="S::niamh.daly@stmarysmidleton.com::50754ca4-7cfa-48ad-8d62-acd3b5e86ca4" providerId="AD" clId="Web-{4FAC34B7-1E98-879E-92D7-0830599358D1}" dt="2019-02-04T15:44:19.971" v="123" actId="20577"/>
      <pc:docMkLst>
        <pc:docMk/>
      </pc:docMkLst>
      <pc:sldChg chg="modSp">
        <pc:chgData name="Niamh Daly" userId="S::niamh.daly@stmarysmidleton.com::50754ca4-7cfa-48ad-8d62-acd3b5e86ca4" providerId="AD" clId="Web-{4FAC34B7-1E98-879E-92D7-0830599358D1}" dt="2019-02-04T15:44:19.971" v="123" actId="20577"/>
        <pc:sldMkLst>
          <pc:docMk/>
          <pc:sldMk cId="0" sldId="272"/>
        </pc:sldMkLst>
        <pc:spChg chg="mod">
          <ac:chgData name="Niamh Daly" userId="S::niamh.daly@stmarysmidleton.com::50754ca4-7cfa-48ad-8d62-acd3b5e86ca4" providerId="AD" clId="Web-{4FAC34B7-1E98-879E-92D7-0830599358D1}" dt="2019-02-04T15:44:19.971" v="123" actId="20577"/>
          <ac:spMkLst>
            <pc:docMk/>
            <pc:sldMk cId="0" sldId="272"/>
            <ac:spMk id="12290" creationId="{0F9535FF-914F-4F55-B30C-914AE4B8998B}"/>
          </ac:spMkLst>
        </pc:spChg>
        <pc:spChg chg="mod">
          <ac:chgData name="Niamh Daly" userId="S::niamh.daly@stmarysmidleton.com::50754ca4-7cfa-48ad-8d62-acd3b5e86ca4" providerId="AD" clId="Web-{4FAC34B7-1E98-879E-92D7-0830599358D1}" dt="2019-02-04T15:43:36.612" v="89" actId="20577"/>
          <ac:spMkLst>
            <pc:docMk/>
            <pc:sldMk cId="0" sldId="272"/>
            <ac:spMk id="15363" creationId="{A86A0A85-4298-4A1E-BAE3-F50FE0C3A3A6}"/>
          </ac:spMkLst>
        </pc:spChg>
      </pc:sldChg>
      <pc:sldChg chg="modSp ord">
        <pc:chgData name="Niamh Daly" userId="S::niamh.daly@stmarysmidleton.com::50754ca4-7cfa-48ad-8d62-acd3b5e86ca4" providerId="AD" clId="Web-{4FAC34B7-1E98-879E-92D7-0830599358D1}" dt="2019-02-04T15:41:56.035" v="70" actId="20577"/>
        <pc:sldMkLst>
          <pc:docMk/>
          <pc:sldMk cId="0" sldId="279"/>
        </pc:sldMkLst>
        <pc:spChg chg="mod">
          <ac:chgData name="Niamh Daly" userId="S::niamh.daly@stmarysmidleton.com::50754ca4-7cfa-48ad-8d62-acd3b5e86ca4" providerId="AD" clId="Web-{4FAC34B7-1E98-879E-92D7-0830599358D1}" dt="2019-02-04T15:41:56.035" v="70" actId="20577"/>
          <ac:spMkLst>
            <pc:docMk/>
            <pc:sldMk cId="0" sldId="279"/>
            <ac:spMk id="18434" creationId="{E7AB4D7D-94A1-4AF3-BC65-4ECCEF170126}"/>
          </ac:spMkLst>
        </pc:spChg>
      </pc:sldChg>
      <pc:sldChg chg="modSp new ord">
        <pc:chgData name="Niamh Daly" userId="S::niamh.daly@stmarysmidleton.com::50754ca4-7cfa-48ad-8d62-acd3b5e86ca4" providerId="AD" clId="Web-{4FAC34B7-1E98-879E-92D7-0830599358D1}" dt="2019-02-04T15:38:46.833" v="56" actId="20577"/>
        <pc:sldMkLst>
          <pc:docMk/>
          <pc:sldMk cId="648453511" sldId="292"/>
        </pc:sldMkLst>
        <pc:spChg chg="mod">
          <ac:chgData name="Niamh Daly" userId="S::niamh.daly@stmarysmidleton.com::50754ca4-7cfa-48ad-8d62-acd3b5e86ca4" providerId="AD" clId="Web-{4FAC34B7-1E98-879E-92D7-0830599358D1}" dt="2019-02-04T15:38:46.833" v="56" actId="20577"/>
          <ac:spMkLst>
            <pc:docMk/>
            <pc:sldMk cId="648453511" sldId="292"/>
            <ac:spMk id="2" creationId="{0531CC0C-1F81-412F-B4C1-E81BA6803665}"/>
          </ac:spMkLst>
        </pc:spChg>
        <pc:spChg chg="mod">
          <ac:chgData name="Niamh Daly" userId="S::niamh.daly@stmarysmidleton.com::50754ca4-7cfa-48ad-8d62-acd3b5e86ca4" providerId="AD" clId="Web-{4FAC34B7-1E98-879E-92D7-0830599358D1}" dt="2019-02-04T15:36:36.537" v="48" actId="20577"/>
          <ac:spMkLst>
            <pc:docMk/>
            <pc:sldMk cId="648453511" sldId="292"/>
            <ac:spMk id="3" creationId="{57263EE5-3E63-40E1-B12A-6E85203300C6}"/>
          </ac:spMkLst>
        </pc:spChg>
      </pc:sldChg>
    </pc:docChg>
  </pc:docChgLst>
  <pc:docChgLst>
    <pc:chgData name="Niamh Norris" userId="S::niamh.norris@stmarysmidleton.com::35305c22-6278-455b-a91a-1dbb8ae237fc" providerId="AD" clId="Web-{671C9C41-0495-13C1-6842-F94C200F299A}"/>
    <pc:docChg chg="addSld delSld modSld addMainMaster delMainMaster">
      <pc:chgData name="Niamh Norris" userId="S::niamh.norris@stmarysmidleton.com::35305c22-6278-455b-a91a-1dbb8ae237fc" providerId="AD" clId="Web-{671C9C41-0495-13C1-6842-F94C200F299A}" dt="2020-01-09T10:10:31.392" v="628" actId="20577"/>
      <pc:docMkLst>
        <pc:docMk/>
      </pc:docMkLst>
      <pc:sldChg chg="modSp mod modClrScheme chgLayout">
        <pc:chgData name="Niamh Norris" userId="S::niamh.norris@stmarysmidleton.com::35305c22-6278-455b-a91a-1dbb8ae237fc" providerId="AD" clId="Web-{671C9C41-0495-13C1-6842-F94C200F299A}" dt="2020-01-09T09:48:51.623" v="1" actId="1076"/>
        <pc:sldMkLst>
          <pc:docMk/>
          <pc:sldMk cId="0" sldId="256"/>
        </pc:sldMkLst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0" sldId="256"/>
            <ac:spMk id="9218" creationId="{BD02D3A7-82CA-46AA-A2A9-99E59E151B14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0" sldId="256"/>
            <ac:spMk id="9219" creationId="{5E5BEB33-F17D-4559-A0BD-BC893B547165}"/>
          </ac:spMkLst>
        </pc:spChg>
        <pc:picChg chg="mod">
          <ac:chgData name="Niamh Norris" userId="S::niamh.norris@stmarysmidleton.com::35305c22-6278-455b-a91a-1dbb8ae237fc" providerId="AD" clId="Web-{671C9C41-0495-13C1-6842-F94C200F299A}" dt="2020-01-09T09:48:51.623" v="1" actId="1076"/>
          <ac:picMkLst>
            <pc:docMk/>
            <pc:sldMk cId="0" sldId="256"/>
            <ac:picMk id="9220" creationId="{0DB9D3AE-09B9-4277-9F21-1DD7530D17F3}"/>
          </ac:picMkLst>
        </pc:pic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09:49:29.857" v="14" actId="20577"/>
        <pc:sldMkLst>
          <pc:docMk/>
          <pc:sldMk cId="0" sldId="258"/>
        </pc:sldMkLst>
        <pc:spChg chg="mod ord">
          <ac:chgData name="Niamh Norris" userId="S::niamh.norris@stmarysmidleton.com::35305c22-6278-455b-a91a-1dbb8ae237fc" providerId="AD" clId="Web-{671C9C41-0495-13C1-6842-F94C200F299A}" dt="2020-01-09T09:49:29.857" v="14" actId="20577"/>
          <ac:spMkLst>
            <pc:docMk/>
            <pc:sldMk cId="0" sldId="258"/>
            <ac:spMk id="11266" creationId="{964C165C-8CBF-4297-AF4F-5D87C2301960}"/>
          </ac:spMkLst>
        </pc:spChg>
        <pc:graphicFrameChg chg="mod ord">
          <ac:chgData name="Niamh Norris" userId="S::niamh.norris@stmarysmidleton.com::35305c22-6278-455b-a91a-1dbb8ae237fc" providerId="AD" clId="Web-{671C9C41-0495-13C1-6842-F94C200F299A}" dt="2020-01-09T09:47:44.512" v="0"/>
          <ac:graphicFrameMkLst>
            <pc:docMk/>
            <pc:sldMk cId="0" sldId="258"/>
            <ac:graphicFrameMk id="6189" creationId="{37DC5483-E0E9-440E-8EFD-3DF76FC5CBE4}"/>
          </ac:graphicFrameMkLst>
        </pc:graphicFrame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09:47:44.512" v="0"/>
        <pc:sldMkLst>
          <pc:docMk/>
          <pc:sldMk cId="0" sldId="259"/>
        </pc:sldMkLst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0" sldId="259"/>
            <ac:spMk id="16386" creationId="{0B860AB4-FEFD-42C8-94F3-5AE2F11DE106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0" sldId="259"/>
            <ac:spMk id="16387" creationId="{DD15AD35-209B-4C03-9A26-D67791BDB56C}"/>
          </ac:spMkLst>
        </pc:sp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09:47:44.512" v="0"/>
        <pc:sldMkLst>
          <pc:docMk/>
          <pc:sldMk cId="0" sldId="260"/>
        </pc:sldMkLst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0" sldId="260"/>
            <ac:spMk id="14338" creationId="{95512EA6-7475-4C2E-8790-D3F3622A3E7D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0" sldId="260"/>
            <ac:spMk id="17411" creationId="{95342EDF-CA21-4025-8140-AAEC730C55B9}"/>
          </ac:spMkLst>
        </pc:sp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10:03:10.485" v="457" actId="20577"/>
        <pc:sldMkLst>
          <pc:docMk/>
          <pc:sldMk cId="0" sldId="272"/>
        </pc:sldMkLst>
        <pc:spChg chg="mod ord">
          <ac:chgData name="Niamh Norris" userId="S::niamh.norris@stmarysmidleton.com::35305c22-6278-455b-a91a-1dbb8ae237fc" providerId="AD" clId="Web-{671C9C41-0495-13C1-6842-F94C200F299A}" dt="2020-01-09T10:03:10.485" v="457" actId="20577"/>
          <ac:spMkLst>
            <pc:docMk/>
            <pc:sldMk cId="0" sldId="272"/>
            <ac:spMk id="12290" creationId="{0F9535FF-914F-4F55-B30C-914AE4B8998B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10:02:14.187" v="429" actId="20577"/>
          <ac:spMkLst>
            <pc:docMk/>
            <pc:sldMk cId="0" sldId="272"/>
            <ac:spMk id="15363" creationId="{A86A0A85-4298-4A1E-BAE3-F50FE0C3A3A6}"/>
          </ac:spMkLst>
        </pc:sp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10:04:55.782" v="483" actId="20577"/>
        <pc:sldMkLst>
          <pc:docMk/>
          <pc:sldMk cId="0" sldId="276"/>
        </pc:sldMkLst>
        <pc:spChg chg="mod ord">
          <ac:chgData name="Niamh Norris" userId="S::niamh.norris@stmarysmidleton.com::35305c22-6278-455b-a91a-1dbb8ae237fc" providerId="AD" clId="Web-{671C9C41-0495-13C1-6842-F94C200F299A}" dt="2020-01-09T10:04:55.782" v="483" actId="20577"/>
          <ac:spMkLst>
            <pc:docMk/>
            <pc:sldMk cId="0" sldId="276"/>
            <ac:spMk id="20482" creationId="{B53E91CD-451E-42F9-A20D-DCC2EFD68AC4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10:03:44.157" v="461" actId="1076"/>
          <ac:spMkLst>
            <pc:docMk/>
            <pc:sldMk cId="0" sldId="276"/>
            <ac:spMk id="20483" creationId="{0EF04AC3-0FE6-4A17-8EA1-864628017D9E}"/>
          </ac:spMkLst>
        </pc:sp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10:08:32.783" v="605" actId="20577"/>
        <pc:sldMkLst>
          <pc:docMk/>
          <pc:sldMk cId="0" sldId="277"/>
        </pc:sldMkLst>
        <pc:spChg chg="mod ord">
          <ac:chgData name="Niamh Norris" userId="S::niamh.norris@stmarysmidleton.com::35305c22-6278-455b-a91a-1dbb8ae237fc" providerId="AD" clId="Web-{671C9C41-0495-13C1-6842-F94C200F299A}" dt="2020-01-09T10:08:32.783" v="605" actId="20577"/>
          <ac:spMkLst>
            <pc:docMk/>
            <pc:sldMk cId="0" sldId="277"/>
            <ac:spMk id="22530" creationId="{8FC0E83F-8521-4571-9556-44D655401361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10:07:54.236" v="589" actId="20577"/>
          <ac:spMkLst>
            <pc:docMk/>
            <pc:sldMk cId="0" sldId="277"/>
            <ac:spMk id="22531" creationId="{3315F85C-C832-4D7C-A7FD-6EB18EC4DB55}"/>
          </ac:spMkLst>
        </pc:sp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10:06:50.079" v="573" actId="20577"/>
        <pc:sldMkLst>
          <pc:docMk/>
          <pc:sldMk cId="0" sldId="278"/>
        </pc:sldMkLst>
        <pc:spChg chg="mod ord">
          <ac:chgData name="Niamh Norris" userId="S::niamh.norris@stmarysmidleton.com::35305c22-6278-455b-a91a-1dbb8ae237fc" providerId="AD" clId="Web-{671C9C41-0495-13C1-6842-F94C200F299A}" dt="2020-01-09T10:06:50.079" v="573" actId="20577"/>
          <ac:spMkLst>
            <pc:docMk/>
            <pc:sldMk cId="0" sldId="278"/>
            <ac:spMk id="21506" creationId="{ADB828EE-CCC7-4653-B9BF-86CE9D5F6591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10:05:26.532" v="525" actId="20577"/>
          <ac:spMkLst>
            <pc:docMk/>
            <pc:sldMk cId="0" sldId="278"/>
            <ac:spMk id="21507" creationId="{0B93B320-76C7-438C-93AF-6EDAF55523C1}"/>
          </ac:spMkLst>
        </pc:spChg>
        <pc:picChg chg="mod">
          <ac:chgData name="Niamh Norris" userId="S::niamh.norris@stmarysmidleton.com::35305c22-6278-455b-a91a-1dbb8ae237fc" providerId="AD" clId="Web-{671C9C41-0495-13C1-6842-F94C200F299A}" dt="2020-01-09T10:05:30.657" v="528" actId="1076"/>
          <ac:picMkLst>
            <pc:docMk/>
            <pc:sldMk cId="0" sldId="278"/>
            <ac:picMk id="21508" creationId="{7F388CDB-4432-47B8-8796-3F316D93E5A4}"/>
          </ac:picMkLst>
        </pc:pic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10:01:35.062" v="425" actId="20577"/>
        <pc:sldMkLst>
          <pc:docMk/>
          <pc:sldMk cId="0" sldId="279"/>
        </pc:sldMkLst>
        <pc:spChg chg="mod ord">
          <ac:chgData name="Niamh Norris" userId="S::niamh.norris@stmarysmidleton.com::35305c22-6278-455b-a91a-1dbb8ae237fc" providerId="AD" clId="Web-{671C9C41-0495-13C1-6842-F94C200F299A}" dt="2020-01-09T10:01:35.062" v="425" actId="20577"/>
          <ac:spMkLst>
            <pc:docMk/>
            <pc:sldMk cId="0" sldId="279"/>
            <ac:spMk id="18434" creationId="{E7AB4D7D-94A1-4AF3-BC65-4ECCEF170126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09:58:23.562" v="368" actId="14100"/>
          <ac:spMkLst>
            <pc:docMk/>
            <pc:sldMk cId="0" sldId="279"/>
            <ac:spMk id="18435" creationId="{CF7602CF-0683-4870-A8A9-E53C2F2B96E6}"/>
          </ac:spMkLst>
        </pc:sp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09:47:44.512" v="0"/>
        <pc:sldMkLst>
          <pc:docMk/>
          <pc:sldMk cId="0" sldId="283"/>
        </pc:sldMkLst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0" sldId="283"/>
            <ac:spMk id="13314" creationId="{F92C9689-B1F6-4E17-9D5B-63554F51E2D3}"/>
          </ac:spMkLst>
        </pc:spChg>
        <pc:picChg chg="mod ord">
          <ac:chgData name="Niamh Norris" userId="S::niamh.norris@stmarysmidleton.com::35305c22-6278-455b-a91a-1dbb8ae237fc" providerId="AD" clId="Web-{671C9C41-0495-13C1-6842-F94C200F299A}" dt="2020-01-09T09:47:44.512" v="0"/>
          <ac:picMkLst>
            <pc:docMk/>
            <pc:sldMk cId="0" sldId="283"/>
            <ac:picMk id="13315" creationId="{66A197EC-AF35-47D2-9BEE-B16F8D1BD14D}"/>
          </ac:picMkLst>
        </pc:picChg>
      </pc:sldChg>
      <pc:sldChg chg="delSp modSp del mod modClrScheme chgLayout">
        <pc:chgData name="Niamh Norris" userId="S::niamh.norris@stmarysmidleton.com::35305c22-6278-455b-a91a-1dbb8ae237fc" providerId="AD" clId="Web-{671C9C41-0495-13C1-6842-F94C200F299A}" dt="2020-01-09T09:56:48.936" v="317"/>
        <pc:sldMkLst>
          <pc:docMk/>
          <pc:sldMk cId="0" sldId="285"/>
        </pc:sldMkLst>
        <pc:spChg chg="mod ord">
          <ac:chgData name="Niamh Norris" userId="S::niamh.norris@stmarysmidleton.com::35305c22-6278-455b-a91a-1dbb8ae237fc" providerId="AD" clId="Web-{671C9C41-0495-13C1-6842-F94C200F299A}" dt="2020-01-09T09:54:10.358" v="184" actId="20577"/>
          <ac:spMkLst>
            <pc:docMk/>
            <pc:sldMk cId="0" sldId="285"/>
            <ac:spMk id="14338" creationId="{BD95768E-5AD2-461A-BF29-A0CE9BF777E1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0" sldId="285"/>
            <ac:spMk id="14339" creationId="{0B556125-E58E-4321-A4C4-BF13C56C7270}"/>
          </ac:spMkLst>
        </pc:spChg>
        <pc:cxnChg chg="del">
          <ac:chgData name="Niamh Norris" userId="S::niamh.norris@stmarysmidleton.com::35305c22-6278-455b-a91a-1dbb8ae237fc" providerId="AD" clId="Web-{671C9C41-0495-13C1-6842-F94C200F299A}" dt="2020-01-09T09:50:56.779" v="39"/>
          <ac:cxnSpMkLst>
            <pc:docMk/>
            <pc:sldMk cId="0" sldId="285"/>
            <ac:cxnSpMk id="6" creationId="{1D5CBA61-5D65-46A3-90D0-A284F2D41691}"/>
          </ac:cxnSpMkLst>
        </pc:cxnChg>
        <pc:cxnChg chg="del">
          <ac:chgData name="Niamh Norris" userId="S::niamh.norris@stmarysmidleton.com::35305c22-6278-455b-a91a-1dbb8ae237fc" providerId="AD" clId="Web-{671C9C41-0495-13C1-6842-F94C200F299A}" dt="2020-01-09T09:50:54.029" v="38"/>
          <ac:cxnSpMkLst>
            <pc:docMk/>
            <pc:sldMk cId="0" sldId="285"/>
            <ac:cxnSpMk id="8" creationId="{A8BFC724-5E73-430B-A374-216BA7D90A5C}"/>
          </ac:cxnSpMkLst>
        </pc:cxnChg>
        <pc:cxnChg chg="del mod">
          <ac:chgData name="Niamh Norris" userId="S::niamh.norris@stmarysmidleton.com::35305c22-6278-455b-a91a-1dbb8ae237fc" providerId="AD" clId="Web-{671C9C41-0495-13C1-6842-F94C200F299A}" dt="2020-01-09T09:50:58.232" v="40"/>
          <ac:cxnSpMkLst>
            <pc:docMk/>
            <pc:sldMk cId="0" sldId="285"/>
            <ac:cxnSpMk id="11" creationId="{87ADA417-24C2-46B5-83E2-FB448E431F1B}"/>
          </ac:cxnSpMkLst>
        </pc:cxnChg>
        <pc:cxnChg chg="del">
          <ac:chgData name="Niamh Norris" userId="S::niamh.norris@stmarysmidleton.com::35305c22-6278-455b-a91a-1dbb8ae237fc" providerId="AD" clId="Web-{671C9C41-0495-13C1-6842-F94C200F299A}" dt="2020-01-09T09:52:35.435" v="140"/>
          <ac:cxnSpMkLst>
            <pc:docMk/>
            <pc:sldMk cId="0" sldId="285"/>
            <ac:cxnSpMk id="13" creationId="{8597FC5F-C48D-4C5E-B62B-30A797C306D9}"/>
          </ac:cxnSpMkLst>
        </pc:cxnChg>
        <pc:cxnChg chg="del">
          <ac:chgData name="Niamh Norris" userId="S::niamh.norris@stmarysmidleton.com::35305c22-6278-455b-a91a-1dbb8ae237fc" providerId="AD" clId="Web-{671C9C41-0495-13C1-6842-F94C200F299A}" dt="2020-01-09T09:52:32.373" v="139"/>
          <ac:cxnSpMkLst>
            <pc:docMk/>
            <pc:sldMk cId="0" sldId="285"/>
            <ac:cxnSpMk id="15" creationId="{83E46AFA-B4A4-4D5D-A1E9-1582C887DA2E}"/>
          </ac:cxnSpMkLst>
        </pc:cxn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09:50:33.497" v="35" actId="20577"/>
        <pc:sldMkLst>
          <pc:docMk/>
          <pc:sldMk cId="0" sldId="286"/>
        </pc:sldMkLst>
        <pc:spChg chg="mod ord">
          <ac:chgData name="Niamh Norris" userId="S::niamh.norris@stmarysmidleton.com::35305c22-6278-455b-a91a-1dbb8ae237fc" providerId="AD" clId="Web-{671C9C41-0495-13C1-6842-F94C200F299A}" dt="2020-01-09T09:50:33.497" v="35" actId="20577"/>
          <ac:spMkLst>
            <pc:docMk/>
            <pc:sldMk cId="0" sldId="286"/>
            <ac:spMk id="12290" creationId="{E5866D67-9977-45EA-8432-D0AEF8F4D2F0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0" sldId="286"/>
            <ac:spMk id="12291" creationId="{512F5879-6B93-4BB4-8513-91632142A004}"/>
          </ac:spMkLst>
        </pc:sp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10:09:57.174" v="626" actId="20577"/>
        <pc:sldMkLst>
          <pc:docMk/>
          <pc:sldMk cId="0" sldId="287"/>
        </pc:sldMkLst>
        <pc:spChg chg="mod ord">
          <ac:chgData name="Niamh Norris" userId="S::niamh.norris@stmarysmidleton.com::35305c22-6278-455b-a91a-1dbb8ae237fc" providerId="AD" clId="Web-{671C9C41-0495-13C1-6842-F94C200F299A}" dt="2020-01-09T10:09:57.174" v="626" actId="20577"/>
          <ac:spMkLst>
            <pc:docMk/>
            <pc:sldMk cId="0" sldId="287"/>
            <ac:spMk id="25602" creationId="{1D6796AA-FBDB-45B0-8B3D-AF2C91A71D84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10:09:46.095" v="624" actId="20577"/>
          <ac:spMkLst>
            <pc:docMk/>
            <pc:sldMk cId="0" sldId="287"/>
            <ac:spMk id="25603" creationId="{B559FD55-E0D9-413B-BF1B-3BC33913129C}"/>
          </ac:spMkLst>
        </pc:sp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09:49:18.419" v="9" actId="20577"/>
        <pc:sldMkLst>
          <pc:docMk/>
          <pc:sldMk cId="3420593991" sldId="289"/>
        </pc:sldMkLst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3420593991" sldId="289"/>
            <ac:spMk id="10242" creationId="{00000000-0000-0000-0000-000000000000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09:49:01.841" v="3" actId="1076"/>
          <ac:spMkLst>
            <pc:docMk/>
            <pc:sldMk cId="3420593991" sldId="289"/>
            <ac:spMk id="10243" creationId="{00000000-0000-0000-0000-000000000000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09:49:18.419" v="9" actId="20577"/>
          <ac:spMkLst>
            <pc:docMk/>
            <pc:sldMk cId="3420593991" sldId="289"/>
            <ac:spMk id="10244" creationId="{00000000-0000-0000-0000-000000000000}"/>
          </ac:spMkLst>
        </pc:sp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09:47:44.512" v="0"/>
        <pc:sldMkLst>
          <pc:docMk/>
          <pc:sldMk cId="961296784" sldId="290"/>
        </pc:sldMkLst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961296784" sldId="290"/>
            <ac:spMk id="25602" creationId="{00000000-0000-0000-0000-000000000000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961296784" sldId="290"/>
            <ac:spMk id="25603" creationId="{00000000-0000-0000-0000-000000000000}"/>
          </ac:spMkLst>
        </pc:sp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10:08:49.705" v="609" actId="20577"/>
        <pc:sldMkLst>
          <pc:docMk/>
          <pc:sldMk cId="4033183570" sldId="291"/>
        </pc:sldMkLst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4033183570" sldId="291"/>
            <ac:spMk id="2" creationId="{0E9C521F-E659-47C7-973C-958E70635982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10:08:49.705" v="609" actId="20577"/>
          <ac:spMkLst>
            <pc:docMk/>
            <pc:sldMk cId="4033183570" sldId="291"/>
            <ac:spMk id="3" creationId="{0FED3030-FF9C-430B-856E-DDDFEA14CFB7}"/>
          </ac:spMkLst>
        </pc:spChg>
      </pc:sldChg>
      <pc:sldChg chg="modSp mod modClrScheme chgLayout">
        <pc:chgData name="Niamh Norris" userId="S::niamh.norris@stmarysmidleton.com::35305c22-6278-455b-a91a-1dbb8ae237fc" providerId="AD" clId="Web-{671C9C41-0495-13C1-6842-F94C200F299A}" dt="2020-01-09T09:57:56.343" v="358" actId="20577"/>
        <pc:sldMkLst>
          <pc:docMk/>
          <pc:sldMk cId="648453511" sldId="292"/>
        </pc:sldMkLst>
        <pc:spChg chg="mod ord">
          <ac:chgData name="Niamh Norris" userId="S::niamh.norris@stmarysmidleton.com::35305c22-6278-455b-a91a-1dbb8ae237fc" providerId="AD" clId="Web-{671C9C41-0495-13C1-6842-F94C200F299A}" dt="2020-01-09T09:57:56.343" v="358" actId="20577"/>
          <ac:spMkLst>
            <pc:docMk/>
            <pc:sldMk cId="648453511" sldId="292"/>
            <ac:spMk id="2" creationId="{0531CC0C-1F81-412F-B4C1-E81BA6803665}"/>
          </ac:spMkLst>
        </pc:spChg>
        <pc:spChg chg="mod ord">
          <ac:chgData name="Niamh Norris" userId="S::niamh.norris@stmarysmidleton.com::35305c22-6278-455b-a91a-1dbb8ae237fc" providerId="AD" clId="Web-{671C9C41-0495-13C1-6842-F94C200F299A}" dt="2020-01-09T09:47:44.512" v="0"/>
          <ac:spMkLst>
            <pc:docMk/>
            <pc:sldMk cId="648453511" sldId="292"/>
            <ac:spMk id="3" creationId="{57263EE5-3E63-40E1-B12A-6E85203300C6}"/>
          </ac:spMkLst>
        </pc:spChg>
      </pc:sldChg>
      <pc:sldChg chg="modSp new">
        <pc:chgData name="Niamh Norris" userId="S::niamh.norris@stmarysmidleton.com::35305c22-6278-455b-a91a-1dbb8ae237fc" providerId="AD" clId="Web-{671C9C41-0495-13C1-6842-F94C200F299A}" dt="2020-01-09T09:56:39.577" v="314" actId="20577"/>
        <pc:sldMkLst>
          <pc:docMk/>
          <pc:sldMk cId="1942066308" sldId="293"/>
        </pc:sldMkLst>
        <pc:spChg chg="mod">
          <ac:chgData name="Niamh Norris" userId="S::niamh.norris@stmarysmidleton.com::35305c22-6278-455b-a91a-1dbb8ae237fc" providerId="AD" clId="Web-{671C9C41-0495-13C1-6842-F94C200F299A}" dt="2020-01-09T09:54:42.076" v="204" actId="20577"/>
          <ac:spMkLst>
            <pc:docMk/>
            <pc:sldMk cId="1942066308" sldId="293"/>
            <ac:spMk id="2" creationId="{D25E4B80-EDFF-46A4-80DD-DB53B547E517}"/>
          </ac:spMkLst>
        </pc:spChg>
        <pc:spChg chg="mod">
          <ac:chgData name="Niamh Norris" userId="S::niamh.norris@stmarysmidleton.com::35305c22-6278-455b-a91a-1dbb8ae237fc" providerId="AD" clId="Web-{671C9C41-0495-13C1-6842-F94C200F299A}" dt="2020-01-09T09:56:34.780" v="311" actId="20577"/>
          <ac:spMkLst>
            <pc:docMk/>
            <pc:sldMk cId="1942066308" sldId="293"/>
            <ac:spMk id="3" creationId="{7D203BD6-D89D-4CDE-9113-F9EE4F96C926}"/>
          </ac:spMkLst>
        </pc:spChg>
        <pc:spChg chg="mod">
          <ac:chgData name="Niamh Norris" userId="S::niamh.norris@stmarysmidleton.com::35305c22-6278-455b-a91a-1dbb8ae237fc" providerId="AD" clId="Web-{671C9C41-0495-13C1-6842-F94C200F299A}" dt="2020-01-09T09:56:39.577" v="314" actId="20577"/>
          <ac:spMkLst>
            <pc:docMk/>
            <pc:sldMk cId="1942066308" sldId="293"/>
            <ac:spMk id="4" creationId="{E86FD445-845B-4BD5-98DA-E53F087B674F}"/>
          </ac:spMkLst>
        </pc:spChg>
      </pc:sldChg>
      <pc:sldMasterChg chg="del delSldLayout">
        <pc:chgData name="Niamh Norris" userId="S::niamh.norris@stmarysmidleton.com::35305c22-6278-455b-a91a-1dbb8ae237fc" providerId="AD" clId="Web-{671C9C41-0495-13C1-6842-F94C200F299A}" dt="2020-01-09T09:47:44.512" v="0"/>
        <pc:sldMasterMkLst>
          <pc:docMk/>
          <pc:sldMasterMk cId="0" sldId="2147483727"/>
        </pc:sldMasterMkLst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1948617204" sldId="2147484051"/>
          </pc:sldLayoutMkLst>
        </pc:sldLayoutChg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3575764262" sldId="2147484052"/>
          </pc:sldLayoutMkLst>
        </pc:sldLayoutChg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2498777587" sldId="2147484053"/>
          </pc:sldLayoutMkLst>
        </pc:sldLayoutChg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921320087" sldId="2147484054"/>
          </pc:sldLayoutMkLst>
        </pc:sldLayoutChg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1916000961" sldId="2147484055"/>
          </pc:sldLayoutMkLst>
        </pc:sldLayoutChg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969835027" sldId="2147484056"/>
          </pc:sldLayoutMkLst>
        </pc:sldLayoutChg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2376025727" sldId="2147484057"/>
          </pc:sldLayoutMkLst>
        </pc:sldLayoutChg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2688640985" sldId="2147484058"/>
          </pc:sldLayoutMkLst>
        </pc:sldLayoutChg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3503260653" sldId="2147484059"/>
          </pc:sldLayoutMkLst>
        </pc:sldLayoutChg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2707774061" sldId="2147484060"/>
          </pc:sldLayoutMkLst>
        </pc:sldLayoutChg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1062927294" sldId="2147484061"/>
          </pc:sldLayoutMkLst>
        </pc:sldLayoutChg>
        <pc:sldLayoutChg chg="del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0" sldId="2147483727"/>
            <pc:sldLayoutMk cId="2299750656" sldId="2147484062"/>
          </pc:sldLayoutMkLst>
        </pc:sldLayoutChg>
      </pc:sldMasterChg>
      <pc:sldMasterChg chg="add addSldLayout modSldLayout">
        <pc:chgData name="Niamh Norris" userId="S::niamh.norris@stmarysmidleton.com::35305c22-6278-455b-a91a-1dbb8ae237fc" providerId="AD" clId="Web-{671C9C41-0495-13C1-6842-F94C200F299A}" dt="2020-01-09T09:47:44.512" v="0"/>
        <pc:sldMasterMkLst>
          <pc:docMk/>
          <pc:sldMasterMk cId="1906628930" sldId="2147484063"/>
        </pc:sldMasterMkLst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2270910365" sldId="2147484064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3428268557" sldId="2147484065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739827193" sldId="2147484066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169722221" sldId="2147484067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1276469584" sldId="2147484068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2257634809" sldId="2147484069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2614506614" sldId="2147484070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2105362840" sldId="2147484071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4246168104" sldId="2147484072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2660871356" sldId="2147484073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521988038" sldId="2147484074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3116921290" sldId="2147484075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4019614620" sldId="2147484076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3259209935" sldId="2147484077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1971745235" sldId="2147484078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3254378932" sldId="2147484079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2883654749" sldId="2147484080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2146639855" sldId="2147484081"/>
          </pc:sldLayoutMkLst>
        </pc:sldLayoutChg>
        <pc:sldLayoutChg chg="add mod replId">
          <pc:chgData name="Niamh Norris" userId="S::niamh.norris@stmarysmidleton.com::35305c22-6278-455b-a91a-1dbb8ae237fc" providerId="AD" clId="Web-{671C9C41-0495-13C1-6842-F94C200F299A}" dt="2020-01-09T09:47:44.512" v="0"/>
          <pc:sldLayoutMkLst>
            <pc:docMk/>
            <pc:sldMasterMk cId="1906628930" sldId="2147484063"/>
            <pc:sldLayoutMk cId="2516964833" sldId="2147484082"/>
          </pc:sldLayoutMkLst>
        </pc:sldLayoutChg>
      </pc:sldMasterChg>
    </pc:docChg>
  </pc:docChgLst>
  <pc:docChgLst>
    <pc:chgData name="Niamh Daly" userId="S::niamh.daly@stmarysmidleton.com::50754ca4-7cfa-48ad-8d62-acd3b5e86ca4" providerId="AD" clId="Web-{4116ED40-CC27-D646-E6A3-214C98B515CB}"/>
    <pc:docChg chg="modSld">
      <pc:chgData name="Niamh Daly" userId="S::niamh.daly@stmarysmidleton.com::50754ca4-7cfa-48ad-8d62-acd3b5e86ca4" providerId="AD" clId="Web-{4116ED40-CC27-D646-E6A3-214C98B515CB}" dt="2019-02-05T11:06:09.554" v="624" actId="20577"/>
      <pc:docMkLst>
        <pc:docMk/>
      </pc:docMkLst>
      <pc:sldChg chg="modSp">
        <pc:chgData name="Niamh Daly" userId="S::niamh.daly@stmarysmidleton.com::50754ca4-7cfa-48ad-8d62-acd3b5e86ca4" providerId="AD" clId="Web-{4116ED40-CC27-D646-E6A3-214C98B515CB}" dt="2019-02-05T10:41:23.860" v="455"/>
        <pc:sldMkLst>
          <pc:docMk/>
          <pc:sldMk cId="0" sldId="258"/>
        </pc:sldMkLst>
        <pc:spChg chg="mod">
          <ac:chgData name="Niamh Daly" userId="S::niamh.daly@stmarysmidleton.com::50754ca4-7cfa-48ad-8d62-acd3b5e86ca4" providerId="AD" clId="Web-{4116ED40-CC27-D646-E6A3-214C98B515CB}" dt="2019-02-05T09:26:41.969" v="6" actId="20577"/>
          <ac:spMkLst>
            <pc:docMk/>
            <pc:sldMk cId="0" sldId="258"/>
            <ac:spMk id="11266" creationId="{964C165C-8CBF-4297-AF4F-5D87C2301960}"/>
          </ac:spMkLst>
        </pc:spChg>
        <pc:graphicFrameChg chg="mod modGraphic">
          <ac:chgData name="Niamh Daly" userId="S::niamh.daly@stmarysmidleton.com::50754ca4-7cfa-48ad-8d62-acd3b5e86ca4" providerId="AD" clId="Web-{4116ED40-CC27-D646-E6A3-214C98B515CB}" dt="2019-02-05T10:41:23.860" v="455"/>
          <ac:graphicFrameMkLst>
            <pc:docMk/>
            <pc:sldMk cId="0" sldId="258"/>
            <ac:graphicFrameMk id="6189" creationId="{37DC5483-E0E9-440E-8EFD-3DF76FC5CBE4}"/>
          </ac:graphicFrameMkLst>
        </pc:graphicFrameChg>
      </pc:sldChg>
      <pc:sldChg chg="modSp">
        <pc:chgData name="Niamh Daly" userId="S::niamh.daly@stmarysmidleton.com::50754ca4-7cfa-48ad-8d62-acd3b5e86ca4" providerId="AD" clId="Web-{4116ED40-CC27-D646-E6A3-214C98B515CB}" dt="2019-02-05T10:52:05.519" v="537" actId="14100"/>
        <pc:sldMkLst>
          <pc:docMk/>
          <pc:sldMk cId="0" sldId="259"/>
        </pc:sldMkLst>
        <pc:spChg chg="mod">
          <ac:chgData name="Niamh Daly" userId="S::niamh.daly@stmarysmidleton.com::50754ca4-7cfa-48ad-8d62-acd3b5e86ca4" providerId="AD" clId="Web-{4116ED40-CC27-D646-E6A3-214C98B515CB}" dt="2019-02-05T10:52:05.519" v="537" actId="14100"/>
          <ac:spMkLst>
            <pc:docMk/>
            <pc:sldMk cId="0" sldId="259"/>
            <ac:spMk id="16386" creationId="{0B860AB4-FEFD-42C8-94F3-5AE2F11DE106}"/>
          </ac:spMkLst>
        </pc:spChg>
      </pc:sldChg>
      <pc:sldChg chg="modSp">
        <pc:chgData name="Niamh Daly" userId="S::niamh.daly@stmarysmidleton.com::50754ca4-7cfa-48ad-8d62-acd3b5e86ca4" providerId="AD" clId="Web-{4116ED40-CC27-D646-E6A3-214C98B515CB}" dt="2019-02-05T10:47:37.518" v="516" actId="20577"/>
        <pc:sldMkLst>
          <pc:docMk/>
          <pc:sldMk cId="0" sldId="260"/>
        </pc:sldMkLst>
        <pc:spChg chg="mod">
          <ac:chgData name="Niamh Daly" userId="S::niamh.daly@stmarysmidleton.com::50754ca4-7cfa-48ad-8d62-acd3b5e86ca4" providerId="AD" clId="Web-{4116ED40-CC27-D646-E6A3-214C98B515CB}" dt="2019-02-05T10:47:37.518" v="516" actId="20577"/>
          <ac:spMkLst>
            <pc:docMk/>
            <pc:sldMk cId="0" sldId="260"/>
            <ac:spMk id="14338" creationId="{95512EA6-7475-4C2E-8790-D3F3622A3E7D}"/>
          </ac:spMkLst>
        </pc:spChg>
        <pc:spChg chg="mod">
          <ac:chgData name="Niamh Daly" userId="S::niamh.daly@stmarysmidleton.com::50754ca4-7cfa-48ad-8d62-acd3b5e86ca4" providerId="AD" clId="Web-{4116ED40-CC27-D646-E6A3-214C98B515CB}" dt="2019-02-05T10:25:10.964" v="428" actId="20577"/>
          <ac:spMkLst>
            <pc:docMk/>
            <pc:sldMk cId="0" sldId="260"/>
            <ac:spMk id="17411" creationId="{95342EDF-CA21-4025-8140-AAEC730C55B9}"/>
          </ac:spMkLst>
        </pc:spChg>
      </pc:sldChg>
      <pc:sldChg chg="modSp">
        <pc:chgData name="Niamh Daly" userId="S::niamh.daly@stmarysmidleton.com::50754ca4-7cfa-48ad-8d62-acd3b5e86ca4" providerId="AD" clId="Web-{4116ED40-CC27-D646-E6A3-214C98B515CB}" dt="2019-02-05T10:51:53.347" v="536" actId="20577"/>
        <pc:sldMkLst>
          <pc:docMk/>
          <pc:sldMk cId="0" sldId="272"/>
        </pc:sldMkLst>
        <pc:spChg chg="mod">
          <ac:chgData name="Niamh Daly" userId="S::niamh.daly@stmarysmidleton.com::50754ca4-7cfa-48ad-8d62-acd3b5e86ca4" providerId="AD" clId="Web-{4116ED40-CC27-D646-E6A3-214C98B515CB}" dt="2019-02-05T10:51:53.347" v="536" actId="20577"/>
          <ac:spMkLst>
            <pc:docMk/>
            <pc:sldMk cId="0" sldId="272"/>
            <ac:spMk id="12290" creationId="{0F9535FF-914F-4F55-B30C-914AE4B8998B}"/>
          </ac:spMkLst>
        </pc:spChg>
        <pc:spChg chg="mod">
          <ac:chgData name="Niamh Daly" userId="S::niamh.daly@stmarysmidleton.com::50754ca4-7cfa-48ad-8d62-acd3b5e86ca4" providerId="AD" clId="Web-{4116ED40-CC27-D646-E6A3-214C98B515CB}" dt="2019-02-05T09:37:44.968" v="161" actId="1076"/>
          <ac:spMkLst>
            <pc:docMk/>
            <pc:sldMk cId="0" sldId="272"/>
            <ac:spMk id="15363" creationId="{A86A0A85-4298-4A1E-BAE3-F50FE0C3A3A6}"/>
          </ac:spMkLst>
        </pc:spChg>
      </pc:sldChg>
      <pc:sldChg chg="modSp">
        <pc:chgData name="Niamh Daly" userId="S::niamh.daly@stmarysmidleton.com::50754ca4-7cfa-48ad-8d62-acd3b5e86ca4" providerId="AD" clId="Web-{4116ED40-CC27-D646-E6A3-214C98B515CB}" dt="2019-02-05T11:03:53.882" v="607" actId="20577"/>
        <pc:sldMkLst>
          <pc:docMk/>
          <pc:sldMk cId="0" sldId="276"/>
        </pc:sldMkLst>
        <pc:spChg chg="mod">
          <ac:chgData name="Niamh Daly" userId="S::niamh.daly@stmarysmidleton.com::50754ca4-7cfa-48ad-8d62-acd3b5e86ca4" providerId="AD" clId="Web-{4116ED40-CC27-D646-E6A3-214C98B515CB}" dt="2019-02-05T11:03:53.882" v="607" actId="20577"/>
          <ac:spMkLst>
            <pc:docMk/>
            <pc:sldMk cId="0" sldId="276"/>
            <ac:spMk id="20482" creationId="{B53E91CD-451E-42F9-A20D-DCC2EFD68AC4}"/>
          </ac:spMkLst>
        </pc:spChg>
      </pc:sldChg>
      <pc:sldChg chg="modSp">
        <pc:chgData name="Niamh Daly" userId="S::niamh.daly@stmarysmidleton.com::50754ca4-7cfa-48ad-8d62-acd3b5e86ca4" providerId="AD" clId="Web-{4116ED40-CC27-D646-E6A3-214C98B515CB}" dt="2019-02-05T09:50:18.513" v="290" actId="20577"/>
        <pc:sldMkLst>
          <pc:docMk/>
          <pc:sldMk cId="0" sldId="277"/>
        </pc:sldMkLst>
        <pc:spChg chg="mod">
          <ac:chgData name="Niamh Daly" userId="S::niamh.daly@stmarysmidleton.com::50754ca4-7cfa-48ad-8d62-acd3b5e86ca4" providerId="AD" clId="Web-{4116ED40-CC27-D646-E6A3-214C98B515CB}" dt="2019-02-05T09:50:18.513" v="290" actId="20577"/>
          <ac:spMkLst>
            <pc:docMk/>
            <pc:sldMk cId="0" sldId="277"/>
            <ac:spMk id="22530" creationId="{8FC0E83F-8521-4571-9556-44D655401361}"/>
          </ac:spMkLst>
        </pc:spChg>
        <pc:spChg chg="mod">
          <ac:chgData name="Niamh Daly" userId="S::niamh.daly@stmarysmidleton.com::50754ca4-7cfa-48ad-8d62-acd3b5e86ca4" providerId="AD" clId="Web-{4116ED40-CC27-D646-E6A3-214C98B515CB}" dt="2019-02-05T09:44:01.123" v="245" actId="20577"/>
          <ac:spMkLst>
            <pc:docMk/>
            <pc:sldMk cId="0" sldId="277"/>
            <ac:spMk id="22531" creationId="{3315F85C-C832-4D7C-A7FD-6EB18EC4DB55}"/>
          </ac:spMkLst>
        </pc:spChg>
      </pc:sldChg>
      <pc:sldChg chg="modSp">
        <pc:chgData name="Niamh Daly" userId="S::niamh.daly@stmarysmidleton.com::50754ca4-7cfa-48ad-8d62-acd3b5e86ca4" providerId="AD" clId="Web-{4116ED40-CC27-D646-E6A3-214C98B515CB}" dt="2019-02-05T10:49:22.627" v="521" actId="20577"/>
        <pc:sldMkLst>
          <pc:docMk/>
          <pc:sldMk cId="0" sldId="278"/>
        </pc:sldMkLst>
        <pc:spChg chg="mod">
          <ac:chgData name="Niamh Daly" userId="S::niamh.daly@stmarysmidleton.com::50754ca4-7cfa-48ad-8d62-acd3b5e86ca4" providerId="AD" clId="Web-{4116ED40-CC27-D646-E6A3-214C98B515CB}" dt="2019-02-05T10:49:22.627" v="521" actId="20577"/>
          <ac:spMkLst>
            <pc:docMk/>
            <pc:sldMk cId="0" sldId="278"/>
            <ac:spMk id="21506" creationId="{ADB828EE-CCC7-4653-B9BF-86CE9D5F6591}"/>
          </ac:spMkLst>
        </pc:spChg>
      </pc:sldChg>
      <pc:sldChg chg="modSp">
        <pc:chgData name="Niamh Daly" userId="S::niamh.daly@stmarysmidleton.com::50754ca4-7cfa-48ad-8d62-acd3b5e86ca4" providerId="AD" clId="Web-{4116ED40-CC27-D646-E6A3-214C98B515CB}" dt="2019-02-05T10:46:13.048" v="504" actId="1076"/>
        <pc:sldMkLst>
          <pc:docMk/>
          <pc:sldMk cId="0" sldId="279"/>
        </pc:sldMkLst>
        <pc:spChg chg="mod">
          <ac:chgData name="Niamh Daly" userId="S::niamh.daly@stmarysmidleton.com::50754ca4-7cfa-48ad-8d62-acd3b5e86ca4" providerId="AD" clId="Web-{4116ED40-CC27-D646-E6A3-214C98B515CB}" dt="2019-02-05T10:46:13.048" v="504" actId="1076"/>
          <ac:spMkLst>
            <pc:docMk/>
            <pc:sldMk cId="0" sldId="279"/>
            <ac:spMk id="18434" creationId="{E7AB4D7D-94A1-4AF3-BC65-4ECCEF170126}"/>
          </ac:spMkLst>
        </pc:spChg>
      </pc:sldChg>
      <pc:sldChg chg="modSp">
        <pc:chgData name="Niamh Daly" userId="S::niamh.daly@stmarysmidleton.com::50754ca4-7cfa-48ad-8d62-acd3b5e86ca4" providerId="AD" clId="Web-{4116ED40-CC27-D646-E6A3-214C98B515CB}" dt="2019-02-05T11:01:13.694" v="579" actId="20577"/>
        <pc:sldMkLst>
          <pc:docMk/>
          <pc:sldMk cId="0" sldId="286"/>
        </pc:sldMkLst>
        <pc:spChg chg="mod">
          <ac:chgData name="Niamh Daly" userId="S::niamh.daly@stmarysmidleton.com::50754ca4-7cfa-48ad-8d62-acd3b5e86ca4" providerId="AD" clId="Web-{4116ED40-CC27-D646-E6A3-214C98B515CB}" dt="2019-02-05T11:01:13.694" v="579" actId="20577"/>
          <ac:spMkLst>
            <pc:docMk/>
            <pc:sldMk cId="0" sldId="286"/>
            <ac:spMk id="12290" creationId="{E5866D67-9977-45EA-8432-D0AEF8F4D2F0}"/>
          </ac:spMkLst>
        </pc:spChg>
        <pc:spChg chg="mod">
          <ac:chgData name="Niamh Daly" userId="S::niamh.daly@stmarysmidleton.com::50754ca4-7cfa-48ad-8d62-acd3b5e86ca4" providerId="AD" clId="Web-{4116ED40-CC27-D646-E6A3-214C98B515CB}" dt="2019-02-05T10:15:30.493" v="350" actId="20577"/>
          <ac:spMkLst>
            <pc:docMk/>
            <pc:sldMk cId="0" sldId="286"/>
            <ac:spMk id="12291" creationId="{512F5879-6B93-4BB4-8513-91632142A004}"/>
          </ac:spMkLst>
        </pc:spChg>
      </pc:sldChg>
      <pc:sldChg chg="modSp">
        <pc:chgData name="Niamh Daly" userId="S::niamh.daly@stmarysmidleton.com::50754ca4-7cfa-48ad-8d62-acd3b5e86ca4" providerId="AD" clId="Web-{4116ED40-CC27-D646-E6A3-214C98B515CB}" dt="2019-02-05T11:06:09.554" v="624" actId="20577"/>
        <pc:sldMkLst>
          <pc:docMk/>
          <pc:sldMk cId="0" sldId="287"/>
        </pc:sldMkLst>
        <pc:spChg chg="mod">
          <ac:chgData name="Niamh Daly" userId="S::niamh.daly@stmarysmidleton.com::50754ca4-7cfa-48ad-8d62-acd3b5e86ca4" providerId="AD" clId="Web-{4116ED40-CC27-D646-E6A3-214C98B515CB}" dt="2019-02-05T11:06:09.554" v="624" actId="20577"/>
          <ac:spMkLst>
            <pc:docMk/>
            <pc:sldMk cId="0" sldId="287"/>
            <ac:spMk id="25602" creationId="{1D6796AA-FBDB-45B0-8B3D-AF2C91A71D84}"/>
          </ac:spMkLst>
        </pc:spChg>
        <pc:spChg chg="mod">
          <ac:chgData name="Niamh Daly" userId="S::niamh.daly@stmarysmidleton.com::50754ca4-7cfa-48ad-8d62-acd3b5e86ca4" providerId="AD" clId="Web-{4116ED40-CC27-D646-E6A3-214C98B515CB}" dt="2019-02-05T09:44:25.030" v="246" actId="20577"/>
          <ac:spMkLst>
            <pc:docMk/>
            <pc:sldMk cId="0" sldId="287"/>
            <ac:spMk id="25603" creationId="{B559FD55-E0D9-413B-BF1B-3BC33913129C}"/>
          </ac:spMkLst>
        </pc:spChg>
      </pc:sldChg>
      <pc:sldChg chg="modSp">
        <pc:chgData name="Niamh Daly" userId="S::niamh.daly@stmarysmidleton.com::50754ca4-7cfa-48ad-8d62-acd3b5e86ca4" providerId="AD" clId="Web-{4116ED40-CC27-D646-E6A3-214C98B515CB}" dt="2019-02-05T10:41:14.391" v="440" actId="20577"/>
        <pc:sldMkLst>
          <pc:docMk/>
          <pc:sldMk cId="3420593991" sldId="289"/>
        </pc:sldMkLst>
        <pc:spChg chg="mod">
          <ac:chgData name="Niamh Daly" userId="S::niamh.daly@stmarysmidleton.com::50754ca4-7cfa-48ad-8d62-acd3b5e86ca4" providerId="AD" clId="Web-{4116ED40-CC27-D646-E6A3-214C98B515CB}" dt="2019-02-05T10:15:47.914" v="351" actId="20577"/>
          <ac:spMkLst>
            <pc:docMk/>
            <pc:sldMk cId="3420593991" sldId="289"/>
            <ac:spMk id="10242" creationId="{00000000-0000-0000-0000-000000000000}"/>
          </ac:spMkLst>
        </pc:spChg>
        <pc:spChg chg="mod">
          <ac:chgData name="Niamh Daly" userId="S::niamh.daly@stmarysmidleton.com::50754ca4-7cfa-48ad-8d62-acd3b5e86ca4" providerId="AD" clId="Web-{4116ED40-CC27-D646-E6A3-214C98B515CB}" dt="2019-02-05T10:41:07.984" v="439" actId="20577"/>
          <ac:spMkLst>
            <pc:docMk/>
            <pc:sldMk cId="3420593991" sldId="289"/>
            <ac:spMk id="10243" creationId="{00000000-0000-0000-0000-000000000000}"/>
          </ac:spMkLst>
        </pc:spChg>
        <pc:spChg chg="mod">
          <ac:chgData name="Niamh Daly" userId="S::niamh.daly@stmarysmidleton.com::50754ca4-7cfa-48ad-8d62-acd3b5e86ca4" providerId="AD" clId="Web-{4116ED40-CC27-D646-E6A3-214C98B515CB}" dt="2019-02-05T10:41:14.391" v="440" actId="20577"/>
          <ac:spMkLst>
            <pc:docMk/>
            <pc:sldMk cId="3420593991" sldId="289"/>
            <ac:spMk id="10244" creationId="{00000000-0000-0000-0000-000000000000}"/>
          </ac:spMkLst>
        </pc:spChg>
      </pc:sldChg>
      <pc:sldChg chg="modSp">
        <pc:chgData name="Niamh Daly" userId="S::niamh.daly@stmarysmidleton.com::50754ca4-7cfa-48ad-8d62-acd3b5e86ca4" providerId="AD" clId="Web-{4116ED40-CC27-D646-E6A3-214C98B515CB}" dt="2019-02-05T10:58:55.271" v="559" actId="20577"/>
        <pc:sldMkLst>
          <pc:docMk/>
          <pc:sldMk cId="961296784" sldId="290"/>
        </pc:sldMkLst>
        <pc:spChg chg="mod">
          <ac:chgData name="Niamh Daly" userId="S::niamh.daly@stmarysmidleton.com::50754ca4-7cfa-48ad-8d62-acd3b5e86ca4" providerId="AD" clId="Web-{4116ED40-CC27-D646-E6A3-214C98B515CB}" dt="2019-02-05T10:58:55.271" v="559" actId="20577"/>
          <ac:spMkLst>
            <pc:docMk/>
            <pc:sldMk cId="961296784" sldId="290"/>
            <ac:spMk id="25602" creationId="{00000000-0000-0000-0000-000000000000}"/>
          </ac:spMkLst>
        </pc:spChg>
      </pc:sldChg>
      <pc:sldChg chg="modSp">
        <pc:chgData name="Niamh Daly" userId="S::niamh.daly@stmarysmidleton.com::50754ca4-7cfa-48ad-8d62-acd3b5e86ca4" providerId="AD" clId="Web-{4116ED40-CC27-D646-E6A3-214C98B515CB}" dt="2019-02-05T09:31:16.515" v="92" actId="20577"/>
        <pc:sldMkLst>
          <pc:docMk/>
          <pc:sldMk cId="648453511" sldId="292"/>
        </pc:sldMkLst>
        <pc:spChg chg="mod">
          <ac:chgData name="Niamh Daly" userId="S::niamh.daly@stmarysmidleton.com::50754ca4-7cfa-48ad-8d62-acd3b5e86ca4" providerId="AD" clId="Web-{4116ED40-CC27-D646-E6A3-214C98B515CB}" dt="2019-02-05T09:31:16.515" v="92" actId="20577"/>
          <ac:spMkLst>
            <pc:docMk/>
            <pc:sldMk cId="648453511" sldId="292"/>
            <ac:spMk id="2" creationId="{0531CC0C-1F81-412F-B4C1-E81BA6803665}"/>
          </ac:spMkLst>
        </pc:spChg>
        <pc:spChg chg="mod">
          <ac:chgData name="Niamh Daly" userId="S::niamh.daly@stmarysmidleton.com::50754ca4-7cfa-48ad-8d62-acd3b5e86ca4" providerId="AD" clId="Web-{4116ED40-CC27-D646-E6A3-214C98B515CB}" dt="2019-02-05T09:29:47.953" v="74" actId="20577"/>
          <ac:spMkLst>
            <pc:docMk/>
            <pc:sldMk cId="648453511" sldId="292"/>
            <ac:spMk id="3" creationId="{57263EE5-3E63-40E1-B12A-6E85203300C6}"/>
          </ac:spMkLst>
        </pc:spChg>
      </pc:sldChg>
    </pc:docChg>
  </pc:docChgLst>
  <pc:docChgLst>
    <pc:chgData name="Niamh Norris" userId="S::niamh.norris@stmarysmidleton.com::35305c22-6278-455b-a91a-1dbb8ae237fc" providerId="AD" clId="Web-{371C659D-57AD-EE11-6FA8-761D61614639}"/>
    <pc:docChg chg="modSld">
      <pc:chgData name="Niamh Norris" userId="S::niamh.norris@stmarysmidleton.com::35305c22-6278-455b-a91a-1dbb8ae237fc" providerId="AD" clId="Web-{371C659D-57AD-EE11-6FA8-761D61614639}" dt="2020-01-09T12:25:06.113" v="58" actId="20577"/>
      <pc:docMkLst>
        <pc:docMk/>
      </pc:docMkLst>
      <pc:sldChg chg="modSp">
        <pc:chgData name="Niamh Norris" userId="S::niamh.norris@stmarysmidleton.com::35305c22-6278-455b-a91a-1dbb8ae237fc" providerId="AD" clId="Web-{371C659D-57AD-EE11-6FA8-761D61614639}" dt="2020-01-09T12:23:03.676" v="30" actId="20577"/>
        <pc:sldMkLst>
          <pc:docMk/>
          <pc:sldMk cId="0" sldId="272"/>
        </pc:sldMkLst>
        <pc:spChg chg="mod">
          <ac:chgData name="Niamh Norris" userId="S::niamh.norris@stmarysmidleton.com::35305c22-6278-455b-a91a-1dbb8ae237fc" providerId="AD" clId="Web-{371C659D-57AD-EE11-6FA8-761D61614639}" dt="2020-01-09T12:23:03.676" v="30" actId="20577"/>
          <ac:spMkLst>
            <pc:docMk/>
            <pc:sldMk cId="0" sldId="272"/>
            <ac:spMk id="12290" creationId="{0F9535FF-914F-4F55-B30C-914AE4B8998B}"/>
          </ac:spMkLst>
        </pc:spChg>
      </pc:sldChg>
      <pc:sldChg chg="modSp">
        <pc:chgData name="Niamh Norris" userId="S::niamh.norris@stmarysmidleton.com::35305c22-6278-455b-a91a-1dbb8ae237fc" providerId="AD" clId="Web-{371C659D-57AD-EE11-6FA8-761D61614639}" dt="2020-01-09T12:23:28.551" v="33" actId="20577"/>
        <pc:sldMkLst>
          <pc:docMk/>
          <pc:sldMk cId="0" sldId="278"/>
        </pc:sldMkLst>
        <pc:spChg chg="mod">
          <ac:chgData name="Niamh Norris" userId="S::niamh.norris@stmarysmidleton.com::35305c22-6278-455b-a91a-1dbb8ae237fc" providerId="AD" clId="Web-{371C659D-57AD-EE11-6FA8-761D61614639}" dt="2020-01-09T12:23:28.551" v="33" actId="20577"/>
          <ac:spMkLst>
            <pc:docMk/>
            <pc:sldMk cId="0" sldId="278"/>
            <ac:spMk id="21506" creationId="{ADB828EE-CCC7-4653-B9BF-86CE9D5F6591}"/>
          </ac:spMkLst>
        </pc:spChg>
      </pc:sldChg>
      <pc:sldChg chg="modSp">
        <pc:chgData name="Niamh Norris" userId="S::niamh.norris@stmarysmidleton.com::35305c22-6278-455b-a91a-1dbb8ae237fc" providerId="AD" clId="Web-{371C659D-57AD-EE11-6FA8-761D61614639}" dt="2020-01-09T12:22:46.051" v="16" actId="20577"/>
        <pc:sldMkLst>
          <pc:docMk/>
          <pc:sldMk cId="0" sldId="279"/>
        </pc:sldMkLst>
        <pc:spChg chg="mod">
          <ac:chgData name="Niamh Norris" userId="S::niamh.norris@stmarysmidleton.com::35305c22-6278-455b-a91a-1dbb8ae237fc" providerId="AD" clId="Web-{371C659D-57AD-EE11-6FA8-761D61614639}" dt="2020-01-09T12:22:46.051" v="16" actId="20577"/>
          <ac:spMkLst>
            <pc:docMk/>
            <pc:sldMk cId="0" sldId="279"/>
            <ac:spMk id="18434" creationId="{E7AB4D7D-94A1-4AF3-BC65-4ECCEF170126}"/>
          </ac:spMkLst>
        </pc:spChg>
      </pc:sldChg>
      <pc:sldChg chg="modSp">
        <pc:chgData name="Niamh Norris" userId="S::niamh.norris@stmarysmidleton.com::35305c22-6278-455b-a91a-1dbb8ae237fc" providerId="AD" clId="Web-{371C659D-57AD-EE11-6FA8-761D61614639}" dt="2020-01-09T12:25:06.098" v="57" actId="20577"/>
        <pc:sldMkLst>
          <pc:docMk/>
          <pc:sldMk cId="0" sldId="287"/>
        </pc:sldMkLst>
        <pc:spChg chg="mod">
          <ac:chgData name="Niamh Norris" userId="S::niamh.norris@stmarysmidleton.com::35305c22-6278-455b-a91a-1dbb8ae237fc" providerId="AD" clId="Web-{371C659D-57AD-EE11-6FA8-761D61614639}" dt="2020-01-09T12:25:06.098" v="57" actId="20577"/>
          <ac:spMkLst>
            <pc:docMk/>
            <pc:sldMk cId="0" sldId="287"/>
            <ac:spMk id="25602" creationId="{1D6796AA-FBDB-45B0-8B3D-AF2C91A71D84}"/>
          </ac:spMkLst>
        </pc:spChg>
      </pc:sldChg>
      <pc:sldChg chg="modSp">
        <pc:chgData name="Niamh Norris" userId="S::niamh.norris@stmarysmidleton.com::35305c22-6278-455b-a91a-1dbb8ae237fc" providerId="AD" clId="Web-{371C659D-57AD-EE11-6FA8-761D61614639}" dt="2020-01-09T12:24:36.098" v="50" actId="20577"/>
        <pc:sldMkLst>
          <pc:docMk/>
          <pc:sldMk cId="961296784" sldId="290"/>
        </pc:sldMkLst>
        <pc:spChg chg="mod">
          <ac:chgData name="Niamh Norris" userId="S::niamh.norris@stmarysmidleton.com::35305c22-6278-455b-a91a-1dbb8ae237fc" providerId="AD" clId="Web-{371C659D-57AD-EE11-6FA8-761D61614639}" dt="2020-01-09T12:24:36.098" v="50" actId="20577"/>
          <ac:spMkLst>
            <pc:docMk/>
            <pc:sldMk cId="961296784" sldId="290"/>
            <ac:spMk id="25602" creationId="{00000000-0000-0000-0000-000000000000}"/>
          </ac:spMkLst>
        </pc:spChg>
      </pc:sldChg>
      <pc:sldChg chg="modSp">
        <pc:chgData name="Niamh Norris" userId="S::niamh.norris@stmarysmidleton.com::35305c22-6278-455b-a91a-1dbb8ae237fc" providerId="AD" clId="Web-{371C659D-57AD-EE11-6FA8-761D61614639}" dt="2020-01-09T12:22:01.114" v="3" actId="20577"/>
        <pc:sldMkLst>
          <pc:docMk/>
          <pc:sldMk cId="1942066308" sldId="293"/>
        </pc:sldMkLst>
        <pc:spChg chg="mod">
          <ac:chgData name="Niamh Norris" userId="S::niamh.norris@stmarysmidleton.com::35305c22-6278-455b-a91a-1dbb8ae237fc" providerId="AD" clId="Web-{371C659D-57AD-EE11-6FA8-761D61614639}" dt="2020-01-09T12:21:56.380" v="0" actId="20577"/>
          <ac:spMkLst>
            <pc:docMk/>
            <pc:sldMk cId="1942066308" sldId="293"/>
            <ac:spMk id="3" creationId="{7D203BD6-D89D-4CDE-9113-F9EE4F96C926}"/>
          </ac:spMkLst>
        </pc:spChg>
        <pc:spChg chg="mod">
          <ac:chgData name="Niamh Norris" userId="S::niamh.norris@stmarysmidleton.com::35305c22-6278-455b-a91a-1dbb8ae237fc" providerId="AD" clId="Web-{371C659D-57AD-EE11-6FA8-761D61614639}" dt="2020-01-09T12:22:01.114" v="3" actId="20577"/>
          <ac:spMkLst>
            <pc:docMk/>
            <pc:sldMk cId="1942066308" sldId="293"/>
            <ac:spMk id="4" creationId="{E86FD445-845B-4BD5-98DA-E53F087B674F}"/>
          </ac:spMkLst>
        </pc:spChg>
      </pc:sldChg>
    </pc:docChg>
  </pc:docChgLst>
  <pc:docChgLst>
    <pc:chgData name="Niamh Daly" userId="S::niamh.daly@stmarysmidleton.com::50754ca4-7cfa-48ad-8d62-acd3b5e86ca4" providerId="AD" clId="Web-{C94B7C53-6AE9-3EF6-D939-0F545913525A}"/>
    <pc:docChg chg="modSld">
      <pc:chgData name="Niamh Daly" userId="S::niamh.daly@stmarysmidleton.com::50754ca4-7cfa-48ad-8d62-acd3b5e86ca4" providerId="AD" clId="Web-{C94B7C53-6AE9-3EF6-D939-0F545913525A}" dt="2019-02-05T12:39:31.057" v="6" actId="20577"/>
      <pc:docMkLst>
        <pc:docMk/>
      </pc:docMkLst>
      <pc:sldChg chg="modSp">
        <pc:chgData name="Niamh Daly" userId="S::niamh.daly@stmarysmidleton.com::50754ca4-7cfa-48ad-8d62-acd3b5e86ca4" providerId="AD" clId="Web-{C94B7C53-6AE9-3EF6-D939-0F545913525A}" dt="2019-02-05T12:38:33.885" v="1" actId="20577"/>
        <pc:sldMkLst>
          <pc:docMk/>
          <pc:sldMk cId="0" sldId="272"/>
        </pc:sldMkLst>
        <pc:spChg chg="mod">
          <ac:chgData name="Niamh Daly" userId="S::niamh.daly@stmarysmidleton.com::50754ca4-7cfa-48ad-8d62-acd3b5e86ca4" providerId="AD" clId="Web-{C94B7C53-6AE9-3EF6-D939-0F545913525A}" dt="2019-02-05T12:38:33.885" v="1" actId="20577"/>
          <ac:spMkLst>
            <pc:docMk/>
            <pc:sldMk cId="0" sldId="272"/>
            <ac:spMk id="12290" creationId="{0F9535FF-914F-4F55-B30C-914AE4B8998B}"/>
          </ac:spMkLst>
        </pc:spChg>
      </pc:sldChg>
      <pc:sldChg chg="modSp">
        <pc:chgData name="Niamh Daly" userId="S::niamh.daly@stmarysmidleton.com::50754ca4-7cfa-48ad-8d62-acd3b5e86ca4" providerId="AD" clId="Web-{C94B7C53-6AE9-3EF6-D939-0F545913525A}" dt="2019-02-05T12:39:31.057" v="6" actId="20577"/>
        <pc:sldMkLst>
          <pc:docMk/>
          <pc:sldMk cId="0" sldId="276"/>
        </pc:sldMkLst>
        <pc:spChg chg="mod">
          <ac:chgData name="Niamh Daly" userId="S::niamh.daly@stmarysmidleton.com::50754ca4-7cfa-48ad-8d62-acd3b5e86ca4" providerId="AD" clId="Web-{C94B7C53-6AE9-3EF6-D939-0F545913525A}" dt="2019-02-05T12:39:31.057" v="6" actId="20577"/>
          <ac:spMkLst>
            <pc:docMk/>
            <pc:sldMk cId="0" sldId="276"/>
            <ac:spMk id="20482" creationId="{B53E91CD-451E-42F9-A20D-DCC2EFD68AC4}"/>
          </ac:spMkLst>
        </pc:spChg>
      </pc:sldChg>
    </pc:docChg>
  </pc:docChgLst>
  <pc:docChgLst>
    <pc:chgData name="Niamh Daly" userId="10030000A45B74AA@LIVE.COM" providerId="AD" clId="Web-{A891F83A-8A0D-4C2B-B4DA-F08F63FBA0C5}"/>
    <pc:docChg chg="modSld">
      <pc:chgData name="Niamh Daly" userId="10030000A45B74AA@LIVE.COM" providerId="AD" clId="Web-{A891F83A-8A0D-4C2B-B4DA-F08F63FBA0C5}" dt="2018-02-06T11:32:58.877" v="27"/>
      <pc:docMkLst>
        <pc:docMk/>
      </pc:docMkLst>
      <pc:sldChg chg="modSp">
        <pc:chgData name="Niamh Daly" userId="10030000A45B74AA@LIVE.COM" providerId="AD" clId="Web-{A891F83A-8A0D-4C2B-B4DA-F08F63FBA0C5}" dt="2018-02-06T11:31:46.744" v="11"/>
        <pc:sldMkLst>
          <pc:docMk/>
          <pc:sldMk cId="0" sldId="277"/>
        </pc:sldMkLst>
        <pc:spChg chg="mod">
          <ac:chgData name="Niamh Daly" userId="10030000A45B74AA@LIVE.COM" providerId="AD" clId="Web-{A891F83A-8A0D-4C2B-B4DA-F08F63FBA0C5}" dt="2018-02-06T11:31:46.744" v="11"/>
          <ac:spMkLst>
            <pc:docMk/>
            <pc:sldMk cId="0" sldId="277"/>
            <ac:spMk id="22530" creationId="{8FC0E83F-8521-4571-9556-44D655401361}"/>
          </ac:spMkLst>
        </pc:spChg>
      </pc:sldChg>
      <pc:sldChg chg="modSp">
        <pc:chgData name="Niamh Daly" userId="10030000A45B74AA@LIVE.COM" providerId="AD" clId="Web-{A891F83A-8A0D-4C2B-B4DA-F08F63FBA0C5}" dt="2018-02-06T11:32:58.877" v="27"/>
        <pc:sldMkLst>
          <pc:docMk/>
          <pc:sldMk cId="0" sldId="279"/>
        </pc:sldMkLst>
        <pc:spChg chg="mod">
          <ac:chgData name="Niamh Daly" userId="10030000A45B74AA@LIVE.COM" providerId="AD" clId="Web-{A891F83A-8A0D-4C2B-B4DA-F08F63FBA0C5}" dt="2018-02-06T11:32:58.877" v="27"/>
          <ac:spMkLst>
            <pc:docMk/>
            <pc:sldMk cId="0" sldId="279"/>
            <ac:spMk id="18434" creationId="{E7AB4D7D-94A1-4AF3-BC65-4ECCEF170126}"/>
          </ac:spMkLst>
        </pc:spChg>
      </pc:sldChg>
      <pc:sldChg chg="modSp">
        <pc:chgData name="Niamh Daly" userId="10030000A45B74AA@LIVE.COM" providerId="AD" clId="Web-{A891F83A-8A0D-4C2B-B4DA-F08F63FBA0C5}" dt="2018-02-06T11:29:57.461" v="2"/>
        <pc:sldMkLst>
          <pc:docMk/>
          <pc:sldMk cId="0" sldId="286"/>
        </pc:sldMkLst>
        <pc:spChg chg="mod">
          <ac:chgData name="Niamh Daly" userId="10030000A45B74AA@LIVE.COM" providerId="AD" clId="Web-{A891F83A-8A0D-4C2B-B4DA-F08F63FBA0C5}" dt="2018-02-06T11:29:57.461" v="2"/>
          <ac:spMkLst>
            <pc:docMk/>
            <pc:sldMk cId="0" sldId="286"/>
            <ac:spMk id="12290" creationId="{E5866D67-9977-45EA-8432-D0AEF8F4D2F0}"/>
          </ac:spMkLst>
        </pc:spChg>
      </pc:sldChg>
    </pc:docChg>
  </pc:docChgLst>
  <pc:docChgLst>
    <pc:chgData name="Niamh Daly" userId="S::niamh.daly@stmarysmidleton.com::50754ca4-7cfa-48ad-8d62-acd3b5e86ca4" providerId="AD" clId="Web-{C74DB42B-838F-808A-5011-0C2C7EF91F2D}"/>
    <pc:docChg chg="modSld sldOrd">
      <pc:chgData name="Niamh Daly" userId="S::niamh.daly@stmarysmidleton.com::50754ca4-7cfa-48ad-8d62-acd3b5e86ca4" providerId="AD" clId="Web-{C74DB42B-838F-808A-5011-0C2C7EF91F2D}" dt="2019-02-04T13:42:48.487" v="298" actId="20577"/>
      <pc:docMkLst>
        <pc:docMk/>
      </pc:docMkLst>
      <pc:sldChg chg="modSp">
        <pc:chgData name="Niamh Daly" userId="S::niamh.daly@stmarysmidleton.com::50754ca4-7cfa-48ad-8d62-acd3b5e86ca4" providerId="AD" clId="Web-{C74DB42B-838F-808A-5011-0C2C7EF91F2D}" dt="2019-02-04T13:04:17.727" v="88" actId="20577"/>
        <pc:sldMkLst>
          <pc:docMk/>
          <pc:sldMk cId="0" sldId="256"/>
        </pc:sldMkLst>
        <pc:spChg chg="mod">
          <ac:chgData name="Niamh Daly" userId="S::niamh.daly@stmarysmidleton.com::50754ca4-7cfa-48ad-8d62-acd3b5e86ca4" providerId="AD" clId="Web-{C74DB42B-838F-808A-5011-0C2C7EF91F2D}" dt="2019-02-04T13:04:17.727" v="88" actId="20577"/>
          <ac:spMkLst>
            <pc:docMk/>
            <pc:sldMk cId="0" sldId="256"/>
            <ac:spMk id="9219" creationId="{5E5BEB33-F17D-4559-A0BD-BC893B547165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37:06.428" v="243" actId="20577"/>
        <pc:sldMkLst>
          <pc:docMk/>
          <pc:sldMk cId="0" sldId="258"/>
        </pc:sldMkLst>
        <pc:spChg chg="mod">
          <ac:chgData name="Niamh Daly" userId="S::niamh.daly@stmarysmidleton.com::50754ca4-7cfa-48ad-8d62-acd3b5e86ca4" providerId="AD" clId="Web-{C74DB42B-838F-808A-5011-0C2C7EF91F2D}" dt="2019-02-04T13:37:06.428" v="243" actId="20577"/>
          <ac:spMkLst>
            <pc:docMk/>
            <pc:sldMk cId="0" sldId="258"/>
            <ac:spMk id="11266" creationId="{964C165C-8CBF-4297-AF4F-5D87C2301960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30:44.134" v="179" actId="20577"/>
        <pc:sldMkLst>
          <pc:docMk/>
          <pc:sldMk cId="0" sldId="259"/>
        </pc:sldMkLst>
        <pc:spChg chg="mod">
          <ac:chgData name="Niamh Daly" userId="S::niamh.daly@stmarysmidleton.com::50754ca4-7cfa-48ad-8d62-acd3b5e86ca4" providerId="AD" clId="Web-{C74DB42B-838F-808A-5011-0C2C7EF91F2D}" dt="2019-02-04T13:30:44.134" v="179" actId="20577"/>
          <ac:spMkLst>
            <pc:docMk/>
            <pc:sldMk cId="0" sldId="259"/>
            <ac:spMk id="16386" creationId="{0B860AB4-FEFD-42C8-94F3-5AE2F11DE106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40:28.098" v="287" actId="20577"/>
        <pc:sldMkLst>
          <pc:docMk/>
          <pc:sldMk cId="0" sldId="272"/>
        </pc:sldMkLst>
        <pc:spChg chg="mod">
          <ac:chgData name="Niamh Daly" userId="S::niamh.daly@stmarysmidleton.com::50754ca4-7cfa-48ad-8d62-acd3b5e86ca4" providerId="AD" clId="Web-{C74DB42B-838F-808A-5011-0C2C7EF91F2D}" dt="2019-02-04T13:40:28.098" v="287" actId="20577"/>
          <ac:spMkLst>
            <pc:docMk/>
            <pc:sldMk cId="0" sldId="272"/>
            <ac:spMk id="12290" creationId="{0F9535FF-914F-4F55-B30C-914AE4B8998B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31:24.837" v="181" actId="20577"/>
        <pc:sldMkLst>
          <pc:docMk/>
          <pc:sldMk cId="0" sldId="276"/>
        </pc:sldMkLst>
        <pc:spChg chg="mod">
          <ac:chgData name="Niamh Daly" userId="S::niamh.daly@stmarysmidleton.com::50754ca4-7cfa-48ad-8d62-acd3b5e86ca4" providerId="AD" clId="Web-{C74DB42B-838F-808A-5011-0C2C7EF91F2D}" dt="2019-02-04T13:31:24.837" v="181" actId="20577"/>
          <ac:spMkLst>
            <pc:docMk/>
            <pc:sldMk cId="0" sldId="276"/>
            <ac:spMk id="20482" creationId="{B53E91CD-451E-42F9-A20D-DCC2EFD68AC4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36:19.303" v="238" actId="20577"/>
        <pc:sldMkLst>
          <pc:docMk/>
          <pc:sldMk cId="0" sldId="277"/>
        </pc:sldMkLst>
        <pc:spChg chg="mod">
          <ac:chgData name="Niamh Daly" userId="S::niamh.daly@stmarysmidleton.com::50754ca4-7cfa-48ad-8d62-acd3b5e86ca4" providerId="AD" clId="Web-{C74DB42B-838F-808A-5011-0C2C7EF91F2D}" dt="2019-02-04T13:36:19.303" v="238" actId="20577"/>
          <ac:spMkLst>
            <pc:docMk/>
            <pc:sldMk cId="0" sldId="277"/>
            <ac:spMk id="22530" creationId="{8FC0E83F-8521-4571-9556-44D655401361}"/>
          </ac:spMkLst>
        </pc:spChg>
        <pc:spChg chg="mod">
          <ac:chgData name="Niamh Daly" userId="S::niamh.daly@stmarysmidleton.com::50754ca4-7cfa-48ad-8d62-acd3b5e86ca4" providerId="AD" clId="Web-{C74DB42B-838F-808A-5011-0C2C7EF91F2D}" dt="2019-02-04T13:36:05.366" v="236" actId="20577"/>
          <ac:spMkLst>
            <pc:docMk/>
            <pc:sldMk cId="0" sldId="277"/>
            <ac:spMk id="22531" creationId="{3315F85C-C832-4D7C-A7FD-6EB18EC4DB55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34:50.179" v="227" actId="20577"/>
        <pc:sldMkLst>
          <pc:docMk/>
          <pc:sldMk cId="0" sldId="278"/>
        </pc:sldMkLst>
        <pc:spChg chg="mod">
          <ac:chgData name="Niamh Daly" userId="S::niamh.daly@stmarysmidleton.com::50754ca4-7cfa-48ad-8d62-acd3b5e86ca4" providerId="AD" clId="Web-{C74DB42B-838F-808A-5011-0C2C7EF91F2D}" dt="2019-02-04T13:34:50.179" v="227" actId="20577"/>
          <ac:spMkLst>
            <pc:docMk/>
            <pc:sldMk cId="0" sldId="278"/>
            <ac:spMk id="21506" creationId="{ADB828EE-CCC7-4653-B9BF-86CE9D5F6591}"/>
          </ac:spMkLst>
        </pc:spChg>
      </pc:sldChg>
      <pc:sldChg chg="modSp ord">
        <pc:chgData name="Niamh Daly" userId="S::niamh.daly@stmarysmidleton.com::50754ca4-7cfa-48ad-8d62-acd3b5e86ca4" providerId="AD" clId="Web-{C74DB42B-838F-808A-5011-0C2C7EF91F2D}" dt="2019-02-04T13:29:33.166" v="165"/>
        <pc:sldMkLst>
          <pc:docMk/>
          <pc:sldMk cId="0" sldId="279"/>
        </pc:sldMkLst>
        <pc:spChg chg="mod">
          <ac:chgData name="Niamh Daly" userId="S::niamh.daly@stmarysmidleton.com::50754ca4-7cfa-48ad-8d62-acd3b5e86ca4" providerId="AD" clId="Web-{C74DB42B-838F-808A-5011-0C2C7EF91F2D}" dt="2019-02-04T13:28:58.370" v="164" actId="20577"/>
          <ac:spMkLst>
            <pc:docMk/>
            <pc:sldMk cId="0" sldId="279"/>
            <ac:spMk id="18434" creationId="{E7AB4D7D-94A1-4AF3-BC65-4ECCEF170126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38:49.083" v="259" actId="20577"/>
        <pc:sldMkLst>
          <pc:docMk/>
          <pc:sldMk cId="0" sldId="283"/>
        </pc:sldMkLst>
        <pc:spChg chg="mod">
          <ac:chgData name="Niamh Daly" userId="S::niamh.daly@stmarysmidleton.com::50754ca4-7cfa-48ad-8d62-acd3b5e86ca4" providerId="AD" clId="Web-{C74DB42B-838F-808A-5011-0C2C7EF91F2D}" dt="2019-02-04T13:38:49.083" v="259" actId="20577"/>
          <ac:spMkLst>
            <pc:docMk/>
            <pc:sldMk cId="0" sldId="283"/>
            <ac:spMk id="13314" creationId="{F92C9689-B1F6-4E17-9D5B-63554F51E2D3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40:16.786" v="285" actId="20577"/>
        <pc:sldMkLst>
          <pc:docMk/>
          <pc:sldMk cId="0" sldId="285"/>
        </pc:sldMkLst>
        <pc:spChg chg="mod">
          <ac:chgData name="Niamh Daly" userId="S::niamh.daly@stmarysmidleton.com::50754ca4-7cfa-48ad-8d62-acd3b5e86ca4" providerId="AD" clId="Web-{C74DB42B-838F-808A-5011-0C2C7EF91F2D}" dt="2019-02-04T13:40:16.786" v="285" actId="20577"/>
          <ac:spMkLst>
            <pc:docMk/>
            <pc:sldMk cId="0" sldId="285"/>
            <ac:spMk id="14339" creationId="{0B556125-E58E-4321-A4C4-BF13C56C7270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37:40.053" v="248" actId="1076"/>
        <pc:sldMkLst>
          <pc:docMk/>
          <pc:sldMk cId="0" sldId="286"/>
        </pc:sldMkLst>
        <pc:spChg chg="mod">
          <ac:chgData name="Niamh Daly" userId="S::niamh.daly@stmarysmidleton.com::50754ca4-7cfa-48ad-8d62-acd3b5e86ca4" providerId="AD" clId="Web-{C74DB42B-838F-808A-5011-0C2C7EF91F2D}" dt="2019-02-04T13:37:40.053" v="248" actId="1076"/>
          <ac:spMkLst>
            <pc:docMk/>
            <pc:sldMk cId="0" sldId="286"/>
            <ac:spMk id="12290" creationId="{E5866D67-9977-45EA-8432-D0AEF8F4D2F0}"/>
          </ac:spMkLst>
        </pc:spChg>
        <pc:spChg chg="mod">
          <ac:chgData name="Niamh Daly" userId="S::niamh.daly@stmarysmidleton.com::50754ca4-7cfa-48ad-8d62-acd3b5e86ca4" providerId="AD" clId="Web-{C74DB42B-838F-808A-5011-0C2C7EF91F2D}" dt="2019-02-04T13:37:35.600" v="247" actId="1076"/>
          <ac:spMkLst>
            <pc:docMk/>
            <pc:sldMk cId="0" sldId="286"/>
            <ac:spMk id="12291" creationId="{512F5879-6B93-4BB4-8513-91632142A004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42:48.487" v="298" actId="20577"/>
        <pc:sldMkLst>
          <pc:docMk/>
          <pc:sldMk cId="0" sldId="287"/>
        </pc:sldMkLst>
        <pc:spChg chg="mod">
          <ac:chgData name="Niamh Daly" userId="S::niamh.daly@stmarysmidleton.com::50754ca4-7cfa-48ad-8d62-acd3b5e86ca4" providerId="AD" clId="Web-{C74DB42B-838F-808A-5011-0C2C7EF91F2D}" dt="2019-02-04T13:03:53.352" v="64" actId="20577"/>
          <ac:spMkLst>
            <pc:docMk/>
            <pc:sldMk cId="0" sldId="287"/>
            <ac:spMk id="25602" creationId="{1D6796AA-FBDB-45B0-8B3D-AF2C91A71D84}"/>
          </ac:spMkLst>
        </pc:spChg>
        <pc:spChg chg="mod">
          <ac:chgData name="Niamh Daly" userId="S::niamh.daly@stmarysmidleton.com::50754ca4-7cfa-48ad-8d62-acd3b5e86ca4" providerId="AD" clId="Web-{C74DB42B-838F-808A-5011-0C2C7EF91F2D}" dt="2019-02-04T13:42:48.487" v="298" actId="20577"/>
          <ac:spMkLst>
            <pc:docMk/>
            <pc:sldMk cId="0" sldId="287"/>
            <ac:spMk id="25603" creationId="{B559FD55-E0D9-413B-BF1B-3BC33913129C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04:40.930" v="94" actId="20577"/>
        <pc:sldMkLst>
          <pc:docMk/>
          <pc:sldMk cId="3420593991" sldId="289"/>
        </pc:sldMkLst>
        <pc:spChg chg="mod">
          <ac:chgData name="Niamh Daly" userId="S::niamh.daly@stmarysmidleton.com::50754ca4-7cfa-48ad-8d62-acd3b5e86ca4" providerId="AD" clId="Web-{C74DB42B-838F-808A-5011-0C2C7EF91F2D}" dt="2019-02-04T13:04:40.930" v="94" actId="20577"/>
          <ac:spMkLst>
            <pc:docMk/>
            <pc:sldMk cId="3420593991" sldId="289"/>
            <ac:spMk id="10244" creationId="{00000000-0000-0000-0000-000000000000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07:09.273" v="117" actId="20577"/>
        <pc:sldMkLst>
          <pc:docMk/>
          <pc:sldMk cId="961296784" sldId="290"/>
        </pc:sldMkLst>
        <pc:spChg chg="mod">
          <ac:chgData name="Niamh Daly" userId="S::niamh.daly@stmarysmidleton.com::50754ca4-7cfa-48ad-8d62-acd3b5e86ca4" providerId="AD" clId="Web-{C74DB42B-838F-808A-5011-0C2C7EF91F2D}" dt="2019-02-04T13:07:09.273" v="117" actId="20577"/>
          <ac:spMkLst>
            <pc:docMk/>
            <pc:sldMk cId="961296784" sldId="290"/>
            <ac:spMk id="25602" creationId="{00000000-0000-0000-0000-000000000000}"/>
          </ac:spMkLst>
        </pc:spChg>
      </pc:sldChg>
      <pc:sldChg chg="modSp">
        <pc:chgData name="Niamh Daly" userId="S::niamh.daly@stmarysmidleton.com::50754ca4-7cfa-48ad-8d62-acd3b5e86ca4" providerId="AD" clId="Web-{C74DB42B-838F-808A-5011-0C2C7EF91F2D}" dt="2019-02-04T13:02:10.651" v="45" actId="20577"/>
        <pc:sldMkLst>
          <pc:docMk/>
          <pc:sldMk cId="4033183570" sldId="291"/>
        </pc:sldMkLst>
        <pc:spChg chg="mod">
          <ac:chgData name="Niamh Daly" userId="S::niamh.daly@stmarysmidleton.com::50754ca4-7cfa-48ad-8d62-acd3b5e86ca4" providerId="AD" clId="Web-{C74DB42B-838F-808A-5011-0C2C7EF91F2D}" dt="2019-02-04T13:02:10.651" v="45" actId="20577"/>
          <ac:spMkLst>
            <pc:docMk/>
            <pc:sldMk cId="4033183570" sldId="291"/>
            <ac:spMk id="2" creationId="{0E9C521F-E659-47C7-973C-958E70635982}"/>
          </ac:spMkLst>
        </pc:spChg>
      </pc:sldChg>
    </pc:docChg>
  </pc:docChgLst>
  <pc:docChgLst>
    <pc:chgData name="Niamh Daly" userId="10030000A45B74AA@LIVE.COM" providerId="AD" clId="Web-{BD058BB3-FB24-40F4-AF82-95BFBC623300}"/>
    <pc:docChg chg="modSld">
      <pc:chgData name="Niamh Daly" userId="10030000A45B74AA@LIVE.COM" providerId="AD" clId="Web-{BD058BB3-FB24-40F4-AF82-95BFBC623300}" dt="2018-02-05T11:28:50.761" v="194"/>
      <pc:docMkLst>
        <pc:docMk/>
      </pc:docMkLst>
      <pc:sldChg chg="modSp">
        <pc:chgData name="Niamh Daly" userId="10030000A45B74AA@LIVE.COM" providerId="AD" clId="Web-{BD058BB3-FB24-40F4-AF82-95BFBC623300}" dt="2018-02-05T11:20:58.757" v="10"/>
        <pc:sldMkLst>
          <pc:docMk/>
          <pc:sldMk cId="0" sldId="256"/>
        </pc:sldMkLst>
        <pc:spChg chg="mod">
          <ac:chgData name="Niamh Daly" userId="10030000A45B74AA@LIVE.COM" providerId="AD" clId="Web-{BD058BB3-FB24-40F4-AF82-95BFBC623300}" dt="2018-02-05T11:20:58.757" v="10"/>
          <ac:spMkLst>
            <pc:docMk/>
            <pc:sldMk cId="0" sldId="256"/>
            <ac:spMk id="9219" creationId="{5E5BEB33-F17D-4559-A0BD-BC893B547165}"/>
          </ac:spMkLst>
        </pc:spChg>
      </pc:sldChg>
      <pc:sldChg chg="modSp">
        <pc:chgData name="Niamh Daly" userId="10030000A45B74AA@LIVE.COM" providerId="AD" clId="Web-{BD058BB3-FB24-40F4-AF82-95BFBC623300}" dt="2018-02-05T11:24:57.275" v="118"/>
        <pc:sldMkLst>
          <pc:docMk/>
          <pc:sldMk cId="0" sldId="258"/>
        </pc:sldMkLst>
        <pc:spChg chg="mod">
          <ac:chgData name="Niamh Daly" userId="10030000A45B74AA@LIVE.COM" providerId="AD" clId="Web-{BD058BB3-FB24-40F4-AF82-95BFBC623300}" dt="2018-02-05T11:24:57.275" v="118"/>
          <ac:spMkLst>
            <pc:docMk/>
            <pc:sldMk cId="0" sldId="258"/>
            <ac:spMk id="11266" creationId="{964C165C-8CBF-4297-AF4F-5D87C2301960}"/>
          </ac:spMkLst>
        </pc:spChg>
      </pc:sldChg>
      <pc:sldChg chg="modSp">
        <pc:chgData name="Niamh Daly" userId="10030000A45B74AA@LIVE.COM" providerId="AD" clId="Web-{BD058BB3-FB24-40F4-AF82-95BFBC623300}" dt="2018-02-05T11:28:50.761" v="194"/>
        <pc:sldMkLst>
          <pc:docMk/>
          <pc:sldMk cId="0" sldId="285"/>
        </pc:sldMkLst>
        <pc:spChg chg="mod">
          <ac:chgData name="Niamh Daly" userId="10030000A45B74AA@LIVE.COM" providerId="AD" clId="Web-{BD058BB3-FB24-40F4-AF82-95BFBC623300}" dt="2018-02-05T11:28:50.761" v="194"/>
          <ac:spMkLst>
            <pc:docMk/>
            <pc:sldMk cId="0" sldId="285"/>
            <ac:spMk id="14339" creationId="{0B556125-E58E-4321-A4C4-BF13C56C7270}"/>
          </ac:spMkLst>
        </pc:spChg>
      </pc:sldChg>
      <pc:sldChg chg="modSp">
        <pc:chgData name="Niamh Daly" userId="10030000A45B74AA@LIVE.COM" providerId="AD" clId="Web-{BD058BB3-FB24-40F4-AF82-95BFBC623300}" dt="2018-02-05T11:24:44.118" v="110"/>
        <pc:sldMkLst>
          <pc:docMk/>
          <pc:sldMk cId="0" sldId="286"/>
        </pc:sldMkLst>
        <pc:spChg chg="mod">
          <ac:chgData name="Niamh Daly" userId="10030000A45B74AA@LIVE.COM" providerId="AD" clId="Web-{BD058BB3-FB24-40F4-AF82-95BFBC623300}" dt="2018-02-05T11:24:44.118" v="110"/>
          <ac:spMkLst>
            <pc:docMk/>
            <pc:sldMk cId="0" sldId="286"/>
            <ac:spMk id="12290" creationId="{E5866D67-9977-45EA-8432-D0AEF8F4D2F0}"/>
          </ac:spMkLst>
        </pc:spChg>
      </pc:sldChg>
      <pc:sldChg chg="modSp">
        <pc:chgData name="Niamh Daly" userId="10030000A45B74AA@LIVE.COM" providerId="AD" clId="Web-{BD058BB3-FB24-40F4-AF82-95BFBC623300}" dt="2018-02-05T11:21:13.695" v="12"/>
        <pc:sldMkLst>
          <pc:docMk/>
          <pc:sldMk cId="3420593991" sldId="289"/>
        </pc:sldMkLst>
        <pc:spChg chg="mod">
          <ac:chgData name="Niamh Daly" userId="10030000A45B74AA@LIVE.COM" providerId="AD" clId="Web-{BD058BB3-FB24-40F4-AF82-95BFBC623300}" dt="2018-02-05T11:21:13.695" v="12"/>
          <ac:spMkLst>
            <pc:docMk/>
            <pc:sldMk cId="3420593991" sldId="289"/>
            <ac:spMk id="10243" creationId="{00000000-0000-0000-0000-000000000000}"/>
          </ac:spMkLst>
        </pc:spChg>
      </pc:sldChg>
    </pc:docChg>
  </pc:docChgLst>
  <pc:docChgLst>
    <pc:chgData name="Niamh Daly" userId="10030000A45B74AA@LIVE.COM" providerId="AD" clId="Web-{EAE25BEF-7D55-4744-B0EF-6B252348D24A}"/>
    <pc:docChg chg="addSld delSld modSld">
      <pc:chgData name="Niamh Daly" userId="10030000A45B74AA@LIVE.COM" providerId="AD" clId="Web-{EAE25BEF-7D55-4744-B0EF-6B252348D24A}" dt="2018-02-01T14:45:01.731" v="251"/>
      <pc:docMkLst>
        <pc:docMk/>
      </pc:docMkLst>
      <pc:sldChg chg="modSp">
        <pc:chgData name="Niamh Daly" userId="10030000A45B74AA@LIVE.COM" providerId="AD" clId="Web-{EAE25BEF-7D55-4744-B0EF-6B252348D24A}" dt="2018-02-01T14:29:20.353" v="10"/>
        <pc:sldMkLst>
          <pc:docMk/>
          <pc:sldMk cId="0" sldId="256"/>
        </pc:sldMkLst>
        <pc:spChg chg="mod">
          <ac:chgData name="Niamh Daly" userId="10030000A45B74AA@LIVE.COM" providerId="AD" clId="Web-{EAE25BEF-7D55-4744-B0EF-6B252348D24A}" dt="2018-02-01T14:29:20.353" v="10"/>
          <ac:spMkLst>
            <pc:docMk/>
            <pc:sldMk cId="0" sldId="256"/>
            <ac:spMk id="9219" creationId="{5E5BEB33-F17D-4559-A0BD-BC893B547165}"/>
          </ac:spMkLst>
        </pc:spChg>
      </pc:sldChg>
      <pc:sldChg chg="addSp modSp del">
        <pc:chgData name="Niamh Daly" userId="10030000A45B74AA@LIVE.COM" providerId="AD" clId="Web-{EAE25BEF-7D55-4744-B0EF-6B252348D24A}" dt="2018-02-01T14:28:27.023" v="2"/>
        <pc:sldMkLst>
          <pc:docMk/>
          <pc:sldMk cId="0" sldId="257"/>
        </pc:sldMkLst>
        <pc:spChg chg="add mod">
          <ac:chgData name="Niamh Daly" userId="10030000A45B74AA@LIVE.COM" providerId="AD" clId="Web-{EAE25BEF-7D55-4744-B0EF-6B252348D24A}" dt="2018-02-01T14:28:20.164" v="1"/>
          <ac:spMkLst>
            <pc:docMk/>
            <pc:sldMk cId="0" sldId="257"/>
            <ac:spMk id="2" creationId="{76BAC2FE-7606-4AF6-97C4-56650BB53CF1}"/>
          </ac:spMkLst>
        </pc:spChg>
      </pc:sldChg>
      <pc:sldChg chg="del">
        <pc:chgData name="Niamh Daly" userId="10030000A45B74AA@LIVE.COM" providerId="AD" clId="Web-{EAE25BEF-7D55-4744-B0EF-6B252348D24A}" dt="2018-02-01T14:34:43.586" v="122"/>
        <pc:sldMkLst>
          <pc:docMk/>
          <pc:sldMk cId="0" sldId="270"/>
        </pc:sldMkLst>
      </pc:sldChg>
      <pc:sldChg chg="del">
        <pc:chgData name="Niamh Daly" userId="10030000A45B74AA@LIVE.COM" providerId="AD" clId="Web-{EAE25BEF-7D55-4744-B0EF-6B252348D24A}" dt="2018-02-01T14:38:02.107" v="143"/>
        <pc:sldMkLst>
          <pc:docMk/>
          <pc:sldMk cId="0" sldId="274"/>
        </pc:sldMkLst>
      </pc:sldChg>
      <pc:sldChg chg="modSp">
        <pc:chgData name="Niamh Daly" userId="10030000A45B74AA@LIVE.COM" providerId="AD" clId="Web-{EAE25BEF-7D55-4744-B0EF-6B252348D24A}" dt="2018-02-01T14:32:01.228" v="54"/>
        <pc:sldMkLst>
          <pc:docMk/>
          <pc:sldMk cId="0" sldId="276"/>
        </pc:sldMkLst>
        <pc:spChg chg="mod">
          <ac:chgData name="Niamh Daly" userId="10030000A45B74AA@LIVE.COM" providerId="AD" clId="Web-{EAE25BEF-7D55-4744-B0EF-6B252348D24A}" dt="2018-02-01T14:32:01.228" v="54"/>
          <ac:spMkLst>
            <pc:docMk/>
            <pc:sldMk cId="0" sldId="276"/>
            <ac:spMk id="20482" creationId="{B53E91CD-451E-42F9-A20D-DCC2EFD68AC4}"/>
          </ac:spMkLst>
        </pc:spChg>
      </pc:sldChg>
      <pc:sldChg chg="modSp">
        <pc:chgData name="Niamh Daly" userId="10030000A45B74AA@LIVE.COM" providerId="AD" clId="Web-{EAE25BEF-7D55-4744-B0EF-6B252348D24A}" dt="2018-02-01T14:37:10.116" v="142"/>
        <pc:sldMkLst>
          <pc:docMk/>
          <pc:sldMk cId="0" sldId="279"/>
        </pc:sldMkLst>
        <pc:spChg chg="mod">
          <ac:chgData name="Niamh Daly" userId="10030000A45B74AA@LIVE.COM" providerId="AD" clId="Web-{EAE25BEF-7D55-4744-B0EF-6B252348D24A}" dt="2018-02-01T14:37:10.116" v="142"/>
          <ac:spMkLst>
            <pc:docMk/>
            <pc:sldMk cId="0" sldId="279"/>
            <ac:spMk id="18434" creationId="{E7AB4D7D-94A1-4AF3-BC65-4ECCEF170126}"/>
          </ac:spMkLst>
        </pc:spChg>
        <pc:spChg chg="mod">
          <ac:chgData name="Niamh Daly" userId="10030000A45B74AA@LIVE.COM" providerId="AD" clId="Web-{EAE25BEF-7D55-4744-B0EF-6B252348D24A}" dt="2018-02-01T14:32:21.359" v="62"/>
          <ac:spMkLst>
            <pc:docMk/>
            <pc:sldMk cId="0" sldId="279"/>
            <ac:spMk id="18435" creationId="{CF7602CF-0683-4870-A8A9-E53C2F2B96E6}"/>
          </ac:spMkLst>
        </pc:spChg>
      </pc:sldChg>
      <pc:sldChg chg="del">
        <pc:chgData name="Niamh Daly" userId="10030000A45B74AA@LIVE.COM" providerId="AD" clId="Web-{EAE25BEF-7D55-4744-B0EF-6B252348D24A}" dt="2018-02-01T14:38:16.027" v="144"/>
        <pc:sldMkLst>
          <pc:docMk/>
          <pc:sldMk cId="0" sldId="284"/>
        </pc:sldMkLst>
      </pc:sldChg>
      <pc:sldChg chg="modSp">
        <pc:chgData name="Niamh Daly" userId="10030000A45B74AA@LIVE.COM" providerId="AD" clId="Web-{EAE25BEF-7D55-4744-B0EF-6B252348D24A}" dt="2018-02-01T14:30:01.964" v="18"/>
        <pc:sldMkLst>
          <pc:docMk/>
          <pc:sldMk cId="0" sldId="285"/>
        </pc:sldMkLst>
        <pc:spChg chg="mod">
          <ac:chgData name="Niamh Daly" userId="10030000A45B74AA@LIVE.COM" providerId="AD" clId="Web-{EAE25BEF-7D55-4744-B0EF-6B252348D24A}" dt="2018-02-01T14:30:01.964" v="18"/>
          <ac:spMkLst>
            <pc:docMk/>
            <pc:sldMk cId="0" sldId="285"/>
            <ac:spMk id="14339" creationId="{0B556125-E58E-4321-A4C4-BF13C56C7270}"/>
          </ac:spMkLst>
        </pc:spChg>
      </pc:sldChg>
      <pc:sldChg chg="modSp">
        <pc:chgData name="Niamh Daly" userId="10030000A45B74AA@LIVE.COM" providerId="AD" clId="Web-{EAE25BEF-7D55-4744-B0EF-6B252348D24A}" dt="2018-02-01T14:45:01.731" v="251"/>
        <pc:sldMkLst>
          <pc:docMk/>
          <pc:sldMk cId="0" sldId="287"/>
        </pc:sldMkLst>
        <pc:spChg chg="mod">
          <ac:chgData name="Niamh Daly" userId="10030000A45B74AA@LIVE.COM" providerId="AD" clId="Web-{EAE25BEF-7D55-4744-B0EF-6B252348D24A}" dt="2018-02-01T14:45:01.731" v="251"/>
          <ac:spMkLst>
            <pc:docMk/>
            <pc:sldMk cId="0" sldId="287"/>
            <ac:spMk id="25602" creationId="{1D6796AA-FBDB-45B0-8B3D-AF2C91A71D84}"/>
          </ac:spMkLst>
        </pc:spChg>
      </pc:sldChg>
      <pc:sldChg chg="add">
        <pc:chgData name="Niamh Daly" userId="10030000A45B74AA@LIVE.COM" providerId="AD" clId="Web-{EAE25BEF-7D55-4744-B0EF-6B252348D24A}" dt="2018-02-01T14:29:00.712" v="3"/>
        <pc:sldMkLst>
          <pc:docMk/>
          <pc:sldMk cId="3420593991" sldId="289"/>
        </pc:sldMkLst>
      </pc:sldChg>
      <pc:sldChg chg="add">
        <pc:chgData name="Niamh Daly" userId="10030000A45B74AA@LIVE.COM" providerId="AD" clId="Web-{EAE25BEF-7D55-4744-B0EF-6B252348D24A}" dt="2018-02-01T14:39:01.259" v="145"/>
        <pc:sldMkLst>
          <pc:docMk/>
          <pc:sldMk cId="961296784" sldId="290"/>
        </pc:sldMkLst>
      </pc:sldChg>
    </pc:docChg>
  </pc:docChgLst>
  <pc:docChgLst>
    <pc:chgData name="Niamh Daly" userId="10030000A45B74AA@LIVE.COM" providerId="AD" clId="Web-{D12E0002-92EF-4343-A4B9-F3E3D114911C}"/>
    <pc:docChg chg="delSld modSld">
      <pc:chgData name="Niamh Daly" userId="10030000A45B74AA@LIVE.COM" providerId="AD" clId="Web-{D12E0002-92EF-4343-A4B9-F3E3D114911C}" dt="2018-02-05T11:37:52.835" v="113"/>
      <pc:docMkLst>
        <pc:docMk/>
      </pc:docMkLst>
      <pc:sldChg chg="modSp">
        <pc:chgData name="Niamh Daly" userId="10030000A45B74AA@LIVE.COM" providerId="AD" clId="Web-{D12E0002-92EF-4343-A4B9-F3E3D114911C}" dt="2018-02-05T11:34:35.226" v="70"/>
        <pc:sldMkLst>
          <pc:docMk/>
          <pc:sldMk cId="0" sldId="259"/>
        </pc:sldMkLst>
        <pc:spChg chg="mod">
          <ac:chgData name="Niamh Daly" userId="10030000A45B74AA@LIVE.COM" providerId="AD" clId="Web-{D12E0002-92EF-4343-A4B9-F3E3D114911C}" dt="2018-02-05T11:34:35.226" v="70"/>
          <ac:spMkLst>
            <pc:docMk/>
            <pc:sldMk cId="0" sldId="259"/>
            <ac:spMk id="16386" creationId="{0B860AB4-FEFD-42C8-94F3-5AE2F11DE106}"/>
          </ac:spMkLst>
        </pc:spChg>
      </pc:sldChg>
      <pc:sldChg chg="modSp">
        <pc:chgData name="Niamh Daly" userId="10030000A45B74AA@LIVE.COM" providerId="AD" clId="Web-{D12E0002-92EF-4343-A4B9-F3E3D114911C}" dt="2018-02-05T11:35:32.148" v="90"/>
        <pc:sldMkLst>
          <pc:docMk/>
          <pc:sldMk cId="0" sldId="260"/>
        </pc:sldMkLst>
        <pc:spChg chg="mod">
          <ac:chgData name="Niamh Daly" userId="10030000A45B74AA@LIVE.COM" providerId="AD" clId="Web-{D12E0002-92EF-4343-A4B9-F3E3D114911C}" dt="2018-02-05T11:35:32.148" v="90"/>
          <ac:spMkLst>
            <pc:docMk/>
            <pc:sldMk cId="0" sldId="260"/>
            <ac:spMk id="14338" creationId="{95512EA6-7475-4C2E-8790-D3F3622A3E7D}"/>
          </ac:spMkLst>
        </pc:spChg>
      </pc:sldChg>
      <pc:sldChg chg="modSp">
        <pc:chgData name="Niamh Daly" userId="10030000A45B74AA@LIVE.COM" providerId="AD" clId="Web-{D12E0002-92EF-4343-A4B9-F3E3D114911C}" dt="2018-02-05T11:33:56.789" v="61"/>
        <pc:sldMkLst>
          <pc:docMk/>
          <pc:sldMk cId="0" sldId="272"/>
        </pc:sldMkLst>
        <pc:spChg chg="mod">
          <ac:chgData name="Niamh Daly" userId="10030000A45B74AA@LIVE.COM" providerId="AD" clId="Web-{D12E0002-92EF-4343-A4B9-F3E3D114911C}" dt="2018-02-05T11:33:56.789" v="61"/>
          <ac:spMkLst>
            <pc:docMk/>
            <pc:sldMk cId="0" sldId="272"/>
            <ac:spMk id="12290" creationId="{0F9535FF-914F-4F55-B30C-914AE4B8998B}"/>
          </ac:spMkLst>
        </pc:spChg>
      </pc:sldChg>
      <pc:sldChg chg="modSp">
        <pc:chgData name="Niamh Daly" userId="10030000A45B74AA@LIVE.COM" providerId="AD" clId="Web-{D12E0002-92EF-4343-A4B9-F3E3D114911C}" dt="2018-02-05T11:37:36.319" v="112"/>
        <pc:sldMkLst>
          <pc:docMk/>
          <pc:sldMk cId="0" sldId="278"/>
        </pc:sldMkLst>
        <pc:spChg chg="mod">
          <ac:chgData name="Niamh Daly" userId="10030000A45B74AA@LIVE.COM" providerId="AD" clId="Web-{D12E0002-92EF-4343-A4B9-F3E3D114911C}" dt="2018-02-05T11:37:36.319" v="112"/>
          <ac:spMkLst>
            <pc:docMk/>
            <pc:sldMk cId="0" sldId="278"/>
            <ac:spMk id="21506" creationId="{ADB828EE-CCC7-4653-B9BF-86CE9D5F6591}"/>
          </ac:spMkLst>
        </pc:spChg>
      </pc:sldChg>
      <pc:sldChg chg="modSp">
        <pc:chgData name="Niamh Daly" userId="10030000A45B74AA@LIVE.COM" providerId="AD" clId="Web-{D12E0002-92EF-4343-A4B9-F3E3D114911C}" dt="2018-02-05T11:36:52.179" v="108"/>
        <pc:sldMkLst>
          <pc:docMk/>
          <pc:sldMk cId="0" sldId="279"/>
        </pc:sldMkLst>
        <pc:spChg chg="mod">
          <ac:chgData name="Niamh Daly" userId="10030000A45B74AA@LIVE.COM" providerId="AD" clId="Web-{D12E0002-92EF-4343-A4B9-F3E3D114911C}" dt="2018-02-05T11:36:52.179" v="108"/>
          <ac:spMkLst>
            <pc:docMk/>
            <pc:sldMk cId="0" sldId="279"/>
            <ac:spMk id="18434" creationId="{E7AB4D7D-94A1-4AF3-BC65-4ECCEF170126}"/>
          </ac:spMkLst>
        </pc:spChg>
      </pc:sldChg>
      <pc:sldChg chg="modSp">
        <pc:chgData name="Niamh Daly" userId="10030000A45B74AA@LIVE.COM" providerId="AD" clId="Web-{D12E0002-92EF-4343-A4B9-F3E3D114911C}" dt="2018-02-05T11:33:05.008" v="47"/>
        <pc:sldMkLst>
          <pc:docMk/>
          <pc:sldMk cId="0" sldId="285"/>
        </pc:sldMkLst>
        <pc:spChg chg="mod">
          <ac:chgData name="Niamh Daly" userId="10030000A45B74AA@LIVE.COM" providerId="AD" clId="Web-{D12E0002-92EF-4343-A4B9-F3E3D114911C}" dt="2018-02-05T11:33:05.008" v="47"/>
          <ac:spMkLst>
            <pc:docMk/>
            <pc:sldMk cId="0" sldId="285"/>
            <ac:spMk id="14339" creationId="{0B556125-E58E-4321-A4C4-BF13C56C7270}"/>
          </ac:spMkLst>
        </pc:spChg>
      </pc:sldChg>
      <pc:sldChg chg="modSp">
        <pc:chgData name="Niamh Daly" userId="10030000A45B74AA@LIVE.COM" providerId="AD" clId="Web-{D12E0002-92EF-4343-A4B9-F3E3D114911C}" dt="2018-02-05T11:31:44.961" v="22"/>
        <pc:sldMkLst>
          <pc:docMk/>
          <pc:sldMk cId="0" sldId="286"/>
        </pc:sldMkLst>
        <pc:spChg chg="mod">
          <ac:chgData name="Niamh Daly" userId="10030000A45B74AA@LIVE.COM" providerId="AD" clId="Web-{D12E0002-92EF-4343-A4B9-F3E3D114911C}" dt="2018-02-05T11:31:44.961" v="22"/>
          <ac:spMkLst>
            <pc:docMk/>
            <pc:sldMk cId="0" sldId="286"/>
            <ac:spMk id="12290" creationId="{E5866D67-9977-45EA-8432-D0AEF8F4D2F0}"/>
          </ac:spMkLst>
        </pc:spChg>
      </pc:sldChg>
      <pc:sldChg chg="del">
        <pc:chgData name="Niamh Daly" userId="10030000A45B74AA@LIVE.COM" providerId="AD" clId="Web-{D12E0002-92EF-4343-A4B9-F3E3D114911C}" dt="2018-02-05T11:37:52.835" v="113"/>
        <pc:sldMkLst>
          <pc:docMk/>
          <pc:sldMk cId="0" sldId="288"/>
        </pc:sldMkLst>
      </pc:sldChg>
    </pc:docChg>
  </pc:docChgLst>
  <pc:docChgLst>
    <pc:chgData name="Niamh Daly" userId="10030000A45B74AA@LIVE.COM" providerId="AD" clId="Web-{1B8AB3A8-E3C0-46E4-B8DC-28C6A7DA3367}"/>
    <pc:docChg chg="modSld">
      <pc:chgData name="Niamh Daly" userId="10030000A45B74AA@LIVE.COM" providerId="AD" clId="Web-{1B8AB3A8-E3C0-46E4-B8DC-28C6A7DA3367}" dt="2018-02-06T10:08:49.165" v="93"/>
      <pc:docMkLst>
        <pc:docMk/>
      </pc:docMkLst>
      <pc:sldChg chg="modSp">
        <pc:chgData name="Niamh Daly" userId="10030000A45B74AA@LIVE.COM" providerId="AD" clId="Web-{1B8AB3A8-E3C0-46E4-B8DC-28C6A7DA3367}" dt="2018-02-06T10:04:44.101" v="49"/>
        <pc:sldMkLst>
          <pc:docMk/>
          <pc:sldMk cId="0" sldId="259"/>
        </pc:sldMkLst>
        <pc:spChg chg="mod">
          <ac:chgData name="Niamh Daly" userId="10030000A45B74AA@LIVE.COM" providerId="AD" clId="Web-{1B8AB3A8-E3C0-46E4-B8DC-28C6A7DA3367}" dt="2018-02-06T10:03:20.756" v="30"/>
          <ac:spMkLst>
            <pc:docMk/>
            <pc:sldMk cId="0" sldId="259"/>
            <ac:spMk id="16386" creationId="{0B860AB4-FEFD-42C8-94F3-5AE2F11DE106}"/>
          </ac:spMkLst>
        </pc:spChg>
        <pc:spChg chg="mod">
          <ac:chgData name="Niamh Daly" userId="10030000A45B74AA@LIVE.COM" providerId="AD" clId="Web-{1B8AB3A8-E3C0-46E4-B8DC-28C6A7DA3367}" dt="2018-02-06T10:04:44.101" v="49"/>
          <ac:spMkLst>
            <pc:docMk/>
            <pc:sldMk cId="0" sldId="259"/>
            <ac:spMk id="16387" creationId="{DD15AD35-209B-4C03-9A26-D67791BDB56C}"/>
          </ac:spMkLst>
        </pc:spChg>
      </pc:sldChg>
      <pc:sldChg chg="modSp">
        <pc:chgData name="Niamh Daly" userId="10030000A45B74AA@LIVE.COM" providerId="AD" clId="Web-{1B8AB3A8-E3C0-46E4-B8DC-28C6A7DA3367}" dt="2018-02-06T10:05:02.257" v="51"/>
        <pc:sldMkLst>
          <pc:docMk/>
          <pc:sldMk cId="0" sldId="260"/>
        </pc:sldMkLst>
        <pc:spChg chg="mod">
          <ac:chgData name="Niamh Daly" userId="10030000A45B74AA@LIVE.COM" providerId="AD" clId="Web-{1B8AB3A8-E3C0-46E4-B8DC-28C6A7DA3367}" dt="2018-02-06T10:05:02.257" v="51"/>
          <ac:spMkLst>
            <pc:docMk/>
            <pc:sldMk cId="0" sldId="260"/>
            <ac:spMk id="17411" creationId="{95342EDF-CA21-4025-8140-AAEC730C55B9}"/>
          </ac:spMkLst>
        </pc:spChg>
      </pc:sldChg>
      <pc:sldChg chg="modSp">
        <pc:chgData name="Niamh Daly" userId="10030000A45B74AA@LIVE.COM" providerId="AD" clId="Web-{1B8AB3A8-E3C0-46E4-B8DC-28C6A7DA3367}" dt="2018-02-06T10:03:43.537" v="39"/>
        <pc:sldMkLst>
          <pc:docMk/>
          <pc:sldMk cId="0" sldId="272"/>
        </pc:sldMkLst>
        <pc:spChg chg="mod">
          <ac:chgData name="Niamh Daly" userId="10030000A45B74AA@LIVE.COM" providerId="AD" clId="Web-{1B8AB3A8-E3C0-46E4-B8DC-28C6A7DA3367}" dt="2018-02-06T10:03:43.537" v="39"/>
          <ac:spMkLst>
            <pc:docMk/>
            <pc:sldMk cId="0" sldId="272"/>
            <ac:spMk id="12290" creationId="{0F9535FF-914F-4F55-B30C-914AE4B8998B}"/>
          </ac:spMkLst>
        </pc:spChg>
      </pc:sldChg>
      <pc:sldChg chg="modSp">
        <pc:chgData name="Niamh Daly" userId="10030000A45B74AA@LIVE.COM" providerId="AD" clId="Web-{1B8AB3A8-E3C0-46E4-B8DC-28C6A7DA3367}" dt="2018-02-06T10:08:27.213" v="89"/>
        <pc:sldMkLst>
          <pc:docMk/>
          <pc:sldMk cId="0" sldId="276"/>
        </pc:sldMkLst>
        <pc:spChg chg="mod">
          <ac:chgData name="Niamh Daly" userId="10030000A45B74AA@LIVE.COM" providerId="AD" clId="Web-{1B8AB3A8-E3C0-46E4-B8DC-28C6A7DA3367}" dt="2018-02-06T10:08:27.213" v="89"/>
          <ac:spMkLst>
            <pc:docMk/>
            <pc:sldMk cId="0" sldId="276"/>
            <ac:spMk id="20483" creationId="{0EF04AC3-0FE6-4A17-8EA1-864628017D9E}"/>
          </ac:spMkLst>
        </pc:spChg>
      </pc:sldChg>
      <pc:sldChg chg="modSp">
        <pc:chgData name="Niamh Daly" userId="10030000A45B74AA@LIVE.COM" providerId="AD" clId="Web-{1B8AB3A8-E3C0-46E4-B8DC-28C6A7DA3367}" dt="2018-02-06T10:08:49.165" v="93"/>
        <pc:sldMkLst>
          <pc:docMk/>
          <pc:sldMk cId="0" sldId="278"/>
        </pc:sldMkLst>
        <pc:spChg chg="mod">
          <ac:chgData name="Niamh Daly" userId="10030000A45B74AA@LIVE.COM" providerId="AD" clId="Web-{1B8AB3A8-E3C0-46E4-B8DC-28C6A7DA3367}" dt="2018-02-06T10:08:47.243" v="92"/>
          <ac:spMkLst>
            <pc:docMk/>
            <pc:sldMk cId="0" sldId="278"/>
            <ac:spMk id="21506" creationId="{ADB828EE-CCC7-4653-B9BF-86CE9D5F6591}"/>
          </ac:spMkLst>
        </pc:spChg>
        <pc:picChg chg="mod">
          <ac:chgData name="Niamh Daly" userId="10030000A45B74AA@LIVE.COM" providerId="AD" clId="Web-{1B8AB3A8-E3C0-46E4-B8DC-28C6A7DA3367}" dt="2018-02-06T10:08:49.165" v="93"/>
          <ac:picMkLst>
            <pc:docMk/>
            <pc:sldMk cId="0" sldId="278"/>
            <ac:picMk id="21508" creationId="{7F388CDB-4432-47B8-8796-3F316D93E5A4}"/>
          </ac:picMkLst>
        </pc:picChg>
      </pc:sldChg>
      <pc:sldChg chg="modSp">
        <pc:chgData name="Niamh Daly" userId="10030000A45B74AA@LIVE.COM" providerId="AD" clId="Web-{1B8AB3A8-E3C0-46E4-B8DC-28C6A7DA3367}" dt="2018-02-06T10:07:48.650" v="82"/>
        <pc:sldMkLst>
          <pc:docMk/>
          <pc:sldMk cId="0" sldId="279"/>
        </pc:sldMkLst>
        <pc:spChg chg="mod">
          <ac:chgData name="Niamh Daly" userId="10030000A45B74AA@LIVE.COM" providerId="AD" clId="Web-{1B8AB3A8-E3C0-46E4-B8DC-28C6A7DA3367}" dt="2018-02-06T10:07:48.650" v="82"/>
          <ac:spMkLst>
            <pc:docMk/>
            <pc:sldMk cId="0" sldId="279"/>
            <ac:spMk id="18434" creationId="{E7AB4D7D-94A1-4AF3-BC65-4ECCEF170126}"/>
          </ac:spMkLst>
        </pc:spChg>
        <pc:spChg chg="mod">
          <ac:chgData name="Niamh Daly" userId="10030000A45B74AA@LIVE.COM" providerId="AD" clId="Web-{1B8AB3A8-E3C0-46E4-B8DC-28C6A7DA3367}" dt="2018-02-06T10:06:05.022" v="59"/>
          <ac:spMkLst>
            <pc:docMk/>
            <pc:sldMk cId="0" sldId="279"/>
            <ac:spMk id="18435" creationId="{CF7602CF-0683-4870-A8A9-E53C2F2B96E6}"/>
          </ac:spMkLst>
        </pc:spChg>
      </pc:sldChg>
    </pc:docChg>
  </pc:docChgLst>
  <pc:docChgLst>
    <pc:chgData name="Niamh Daly" userId="S::niamh.daly@stmarysmidleton.com::50754ca4-7cfa-48ad-8d62-acd3b5e86ca4" providerId="AD" clId="Web-{89436861-FB25-AA40-27A3-C47258A04229}"/>
    <pc:docChg chg="modSld">
      <pc:chgData name="Niamh Daly" userId="S::niamh.daly@stmarysmidleton.com::50754ca4-7cfa-48ad-8d62-acd3b5e86ca4" providerId="AD" clId="Web-{89436861-FB25-AA40-27A3-C47258A04229}" dt="2019-01-21T12:18:28.771" v="9" actId="20577"/>
      <pc:docMkLst>
        <pc:docMk/>
      </pc:docMkLst>
      <pc:sldChg chg="modSp">
        <pc:chgData name="Niamh Daly" userId="S::niamh.daly@stmarysmidleton.com::50754ca4-7cfa-48ad-8d62-acd3b5e86ca4" providerId="AD" clId="Web-{89436861-FB25-AA40-27A3-C47258A04229}" dt="2019-01-21T12:17:50.363" v="5" actId="20577"/>
        <pc:sldMkLst>
          <pc:docMk/>
          <pc:sldMk cId="0" sldId="278"/>
        </pc:sldMkLst>
        <pc:spChg chg="mod">
          <ac:chgData name="Niamh Daly" userId="S::niamh.daly@stmarysmidleton.com::50754ca4-7cfa-48ad-8d62-acd3b5e86ca4" providerId="AD" clId="Web-{89436861-FB25-AA40-27A3-C47258A04229}" dt="2019-01-21T12:17:50.363" v="5" actId="20577"/>
          <ac:spMkLst>
            <pc:docMk/>
            <pc:sldMk cId="0" sldId="278"/>
            <ac:spMk id="21506" creationId="{ADB828EE-CCC7-4653-B9BF-86CE9D5F6591}"/>
          </ac:spMkLst>
        </pc:spChg>
      </pc:sldChg>
      <pc:sldChg chg="modSp">
        <pc:chgData name="Niamh Daly" userId="S::niamh.daly@stmarysmidleton.com::50754ca4-7cfa-48ad-8d62-acd3b5e86ca4" providerId="AD" clId="Web-{89436861-FB25-AA40-27A3-C47258A04229}" dt="2019-01-21T12:18:28.771" v="9" actId="20577"/>
        <pc:sldMkLst>
          <pc:docMk/>
          <pc:sldMk cId="0" sldId="287"/>
        </pc:sldMkLst>
        <pc:spChg chg="mod">
          <ac:chgData name="Niamh Daly" userId="S::niamh.daly@stmarysmidleton.com::50754ca4-7cfa-48ad-8d62-acd3b5e86ca4" providerId="AD" clId="Web-{89436861-FB25-AA40-27A3-C47258A04229}" dt="2019-01-21T12:18:28.771" v="9" actId="20577"/>
          <ac:spMkLst>
            <pc:docMk/>
            <pc:sldMk cId="0" sldId="287"/>
            <ac:spMk id="25602" creationId="{1D6796AA-FBDB-45B0-8B3D-AF2C91A71D84}"/>
          </ac:spMkLst>
        </pc:spChg>
      </pc:sldChg>
    </pc:docChg>
  </pc:docChgLst>
  <pc:docChgLst>
    <pc:chgData name="Niamh Daly" userId="S::niamh.daly@stmarysmidleton.com::50754ca4-7cfa-48ad-8d62-acd3b5e86ca4" providerId="AD" clId="Web-{99A2D2D4-5B68-2323-8269-07B17ED12CAB}"/>
    <pc:docChg chg="addSld delSld modSld sldOrd">
      <pc:chgData name="Niamh Daly" userId="S::niamh.daly@stmarysmidleton.com::50754ca4-7cfa-48ad-8d62-acd3b5e86ca4" providerId="AD" clId="Web-{99A2D2D4-5B68-2323-8269-07B17ED12CAB}" dt="2019-02-04T11:40:47.457" v="542" actId="20577"/>
      <pc:docMkLst>
        <pc:docMk/>
      </pc:docMkLst>
      <pc:sldChg chg="modSp">
        <pc:chgData name="Niamh Daly" userId="S::niamh.daly@stmarysmidleton.com::50754ca4-7cfa-48ad-8d62-acd3b5e86ca4" providerId="AD" clId="Web-{99A2D2D4-5B68-2323-8269-07B17ED12CAB}" dt="2019-02-04T11:11:09.070" v="46" actId="20577"/>
        <pc:sldMkLst>
          <pc:docMk/>
          <pc:sldMk cId="0" sldId="256"/>
        </pc:sldMkLst>
        <pc:spChg chg="mod">
          <ac:chgData name="Niamh Daly" userId="S::niamh.daly@stmarysmidleton.com::50754ca4-7cfa-48ad-8d62-acd3b5e86ca4" providerId="AD" clId="Web-{99A2D2D4-5B68-2323-8269-07B17ED12CAB}" dt="2019-02-04T11:10:58.602" v="42" actId="20577"/>
          <ac:spMkLst>
            <pc:docMk/>
            <pc:sldMk cId="0" sldId="256"/>
            <ac:spMk id="9218" creationId="{BD02D3A7-82CA-46AA-A2A9-99E59E151B14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11:09.070" v="46" actId="20577"/>
          <ac:spMkLst>
            <pc:docMk/>
            <pc:sldMk cId="0" sldId="256"/>
            <ac:spMk id="9219" creationId="{5E5BEB33-F17D-4559-A0BD-BC893B547165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15:10.695" v="85" actId="20577"/>
        <pc:sldMkLst>
          <pc:docMk/>
          <pc:sldMk cId="0" sldId="258"/>
        </pc:sldMkLst>
        <pc:spChg chg="mod">
          <ac:chgData name="Niamh Daly" userId="S::niamh.daly@stmarysmidleton.com::50754ca4-7cfa-48ad-8d62-acd3b5e86ca4" providerId="AD" clId="Web-{99A2D2D4-5B68-2323-8269-07B17ED12CAB}" dt="2019-02-04T11:15:10.695" v="85" actId="20577"/>
          <ac:spMkLst>
            <pc:docMk/>
            <pc:sldMk cId="0" sldId="258"/>
            <ac:spMk id="11266" creationId="{964C165C-8CBF-4297-AF4F-5D87C2301960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21:29.225" v="159" actId="20577"/>
        <pc:sldMkLst>
          <pc:docMk/>
          <pc:sldMk cId="0" sldId="259"/>
        </pc:sldMkLst>
        <pc:spChg chg="mod">
          <ac:chgData name="Niamh Daly" userId="S::niamh.daly@stmarysmidleton.com::50754ca4-7cfa-48ad-8d62-acd3b5e86ca4" providerId="AD" clId="Web-{99A2D2D4-5B68-2323-8269-07B17ED12CAB}" dt="2019-02-04T11:21:29.225" v="159" actId="20577"/>
          <ac:spMkLst>
            <pc:docMk/>
            <pc:sldMk cId="0" sldId="259"/>
            <ac:spMk id="16386" creationId="{0B860AB4-FEFD-42C8-94F3-5AE2F11DE106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18:54.444" v="122" actId="20577"/>
          <ac:spMkLst>
            <pc:docMk/>
            <pc:sldMk cId="0" sldId="259"/>
            <ac:spMk id="16387" creationId="{DD15AD35-209B-4C03-9A26-D67791BDB56C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20:07.382" v="137" actId="20577"/>
        <pc:sldMkLst>
          <pc:docMk/>
          <pc:sldMk cId="0" sldId="260"/>
        </pc:sldMkLst>
        <pc:spChg chg="mod">
          <ac:chgData name="Niamh Daly" userId="S::niamh.daly@stmarysmidleton.com::50754ca4-7cfa-48ad-8d62-acd3b5e86ca4" providerId="AD" clId="Web-{99A2D2D4-5B68-2323-8269-07B17ED12CAB}" dt="2019-02-04T11:20:07.382" v="137" actId="20577"/>
          <ac:spMkLst>
            <pc:docMk/>
            <pc:sldMk cId="0" sldId="260"/>
            <ac:spMk id="14338" creationId="{95512EA6-7475-4C2E-8790-D3F3622A3E7D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19:57.522" v="136" actId="20577"/>
          <ac:spMkLst>
            <pc:docMk/>
            <pc:sldMk cId="0" sldId="260"/>
            <ac:spMk id="17411" creationId="{95342EDF-CA21-4025-8140-AAEC730C55B9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18:35.835" v="120" actId="20577"/>
        <pc:sldMkLst>
          <pc:docMk/>
          <pc:sldMk cId="0" sldId="272"/>
        </pc:sldMkLst>
        <pc:spChg chg="mod">
          <ac:chgData name="Niamh Daly" userId="S::niamh.daly@stmarysmidleton.com::50754ca4-7cfa-48ad-8d62-acd3b5e86ca4" providerId="AD" clId="Web-{99A2D2D4-5B68-2323-8269-07B17ED12CAB}" dt="2019-02-04T11:18:35.835" v="120" actId="20577"/>
          <ac:spMkLst>
            <pc:docMk/>
            <pc:sldMk cId="0" sldId="272"/>
            <ac:spMk id="12290" creationId="{0F9535FF-914F-4F55-B30C-914AE4B8998B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17:00.726" v="92" actId="20577"/>
          <ac:spMkLst>
            <pc:docMk/>
            <pc:sldMk cId="0" sldId="272"/>
            <ac:spMk id="15363" creationId="{A86A0A85-4298-4A1E-BAE3-F50FE0C3A3A6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23:33.444" v="176" actId="20577"/>
        <pc:sldMkLst>
          <pc:docMk/>
          <pc:sldMk cId="0" sldId="276"/>
        </pc:sldMkLst>
        <pc:spChg chg="mod">
          <ac:chgData name="Niamh Daly" userId="S::niamh.daly@stmarysmidleton.com::50754ca4-7cfa-48ad-8d62-acd3b5e86ca4" providerId="AD" clId="Web-{99A2D2D4-5B68-2323-8269-07B17ED12CAB}" dt="2019-02-04T11:22:50.928" v="168" actId="20577"/>
          <ac:spMkLst>
            <pc:docMk/>
            <pc:sldMk cId="0" sldId="276"/>
            <ac:spMk id="20482" creationId="{B53E91CD-451E-42F9-A20D-DCC2EFD68AC4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23:33.444" v="176" actId="20577"/>
          <ac:spMkLst>
            <pc:docMk/>
            <pc:sldMk cId="0" sldId="276"/>
            <ac:spMk id="20483" creationId="{0EF04AC3-0FE6-4A17-8EA1-864628017D9E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24:44.553" v="184" actId="20577"/>
        <pc:sldMkLst>
          <pc:docMk/>
          <pc:sldMk cId="0" sldId="277"/>
        </pc:sldMkLst>
        <pc:spChg chg="mod">
          <ac:chgData name="Niamh Daly" userId="S::niamh.daly@stmarysmidleton.com::50754ca4-7cfa-48ad-8d62-acd3b5e86ca4" providerId="AD" clId="Web-{99A2D2D4-5B68-2323-8269-07B17ED12CAB}" dt="2019-02-04T11:24:44.553" v="184" actId="20577"/>
          <ac:spMkLst>
            <pc:docMk/>
            <pc:sldMk cId="0" sldId="277"/>
            <ac:spMk id="22530" creationId="{8FC0E83F-8521-4571-9556-44D655401361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24:25.959" v="182" actId="20577"/>
          <ac:spMkLst>
            <pc:docMk/>
            <pc:sldMk cId="0" sldId="277"/>
            <ac:spMk id="22531" creationId="{3315F85C-C832-4D7C-A7FD-6EB18EC4DB55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24:08.381" v="181" actId="1076"/>
        <pc:sldMkLst>
          <pc:docMk/>
          <pc:sldMk cId="0" sldId="278"/>
        </pc:sldMkLst>
        <pc:spChg chg="mod">
          <ac:chgData name="Niamh Daly" userId="S::niamh.daly@stmarysmidleton.com::50754ca4-7cfa-48ad-8d62-acd3b5e86ca4" providerId="AD" clId="Web-{99A2D2D4-5B68-2323-8269-07B17ED12CAB}" dt="2019-02-04T11:24:05.350" v="180" actId="20577"/>
          <ac:spMkLst>
            <pc:docMk/>
            <pc:sldMk cId="0" sldId="278"/>
            <ac:spMk id="21506" creationId="{ADB828EE-CCC7-4653-B9BF-86CE9D5F6591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23:46.303" v="177" actId="20577"/>
          <ac:spMkLst>
            <pc:docMk/>
            <pc:sldMk cId="0" sldId="278"/>
            <ac:spMk id="21507" creationId="{0B93B320-76C7-438C-93AF-6EDAF55523C1}"/>
          </ac:spMkLst>
        </pc:spChg>
        <pc:picChg chg="mod">
          <ac:chgData name="Niamh Daly" userId="S::niamh.daly@stmarysmidleton.com::50754ca4-7cfa-48ad-8d62-acd3b5e86ca4" providerId="AD" clId="Web-{99A2D2D4-5B68-2323-8269-07B17ED12CAB}" dt="2019-02-04T11:24:08.381" v="181" actId="1076"/>
          <ac:picMkLst>
            <pc:docMk/>
            <pc:sldMk cId="0" sldId="278"/>
            <ac:picMk id="21508" creationId="{7F388CDB-4432-47B8-8796-3F316D93E5A4}"/>
          </ac:picMkLst>
        </pc:picChg>
      </pc:sldChg>
      <pc:sldChg chg="modSp">
        <pc:chgData name="Niamh Daly" userId="S::niamh.daly@stmarysmidleton.com::50754ca4-7cfa-48ad-8d62-acd3b5e86ca4" providerId="AD" clId="Web-{99A2D2D4-5B68-2323-8269-07B17ED12CAB}" dt="2019-02-04T11:22:04.350" v="161" actId="20577"/>
        <pc:sldMkLst>
          <pc:docMk/>
          <pc:sldMk cId="0" sldId="279"/>
        </pc:sldMkLst>
        <pc:spChg chg="mod">
          <ac:chgData name="Niamh Daly" userId="S::niamh.daly@stmarysmidleton.com::50754ca4-7cfa-48ad-8d62-acd3b5e86ca4" providerId="AD" clId="Web-{99A2D2D4-5B68-2323-8269-07B17ED12CAB}" dt="2019-02-04T11:22:04.350" v="161" actId="20577"/>
          <ac:spMkLst>
            <pc:docMk/>
            <pc:sldMk cId="0" sldId="279"/>
            <ac:spMk id="18434" creationId="{E7AB4D7D-94A1-4AF3-BC65-4ECCEF170126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21:58.601" v="160" actId="20577"/>
          <ac:spMkLst>
            <pc:docMk/>
            <pc:sldMk cId="0" sldId="279"/>
            <ac:spMk id="18435" creationId="{CF7602CF-0683-4870-A8A9-E53C2F2B96E6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15:35.023" v="86" actId="20577"/>
        <pc:sldMkLst>
          <pc:docMk/>
          <pc:sldMk cId="0" sldId="283"/>
        </pc:sldMkLst>
        <pc:spChg chg="mod">
          <ac:chgData name="Niamh Daly" userId="S::niamh.daly@stmarysmidleton.com::50754ca4-7cfa-48ad-8d62-acd3b5e86ca4" providerId="AD" clId="Web-{99A2D2D4-5B68-2323-8269-07B17ED12CAB}" dt="2019-02-04T11:15:35.023" v="86" actId="20577"/>
          <ac:spMkLst>
            <pc:docMk/>
            <pc:sldMk cId="0" sldId="283"/>
            <ac:spMk id="13314" creationId="{F92C9689-B1F6-4E17-9D5B-63554F51E2D3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16:28.179" v="90" actId="20577"/>
        <pc:sldMkLst>
          <pc:docMk/>
          <pc:sldMk cId="0" sldId="285"/>
        </pc:sldMkLst>
        <pc:spChg chg="mod">
          <ac:chgData name="Niamh Daly" userId="S::niamh.daly@stmarysmidleton.com::50754ca4-7cfa-48ad-8d62-acd3b5e86ca4" providerId="AD" clId="Web-{99A2D2D4-5B68-2323-8269-07B17ED12CAB}" dt="2019-02-04T11:16:28.179" v="90" actId="20577"/>
          <ac:spMkLst>
            <pc:docMk/>
            <pc:sldMk cId="0" sldId="285"/>
            <ac:spMk id="14339" creationId="{0B556125-E58E-4321-A4C4-BF13C56C7270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14:28.570" v="80" actId="20577"/>
        <pc:sldMkLst>
          <pc:docMk/>
          <pc:sldMk cId="0" sldId="286"/>
        </pc:sldMkLst>
        <pc:spChg chg="mod">
          <ac:chgData name="Niamh Daly" userId="S::niamh.daly@stmarysmidleton.com::50754ca4-7cfa-48ad-8d62-acd3b5e86ca4" providerId="AD" clId="Web-{99A2D2D4-5B68-2323-8269-07B17ED12CAB}" dt="2019-02-04T11:14:28.570" v="80" actId="20577"/>
          <ac:spMkLst>
            <pc:docMk/>
            <pc:sldMk cId="0" sldId="286"/>
            <ac:spMk id="12290" creationId="{E5866D67-9977-45EA-8432-D0AEF8F4D2F0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14:04.070" v="74" actId="20577"/>
          <ac:spMkLst>
            <pc:docMk/>
            <pc:sldMk cId="0" sldId="286"/>
            <ac:spMk id="12291" creationId="{512F5879-6B93-4BB4-8513-91632142A004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28:27.834" v="241" actId="20577"/>
        <pc:sldMkLst>
          <pc:docMk/>
          <pc:sldMk cId="0" sldId="287"/>
        </pc:sldMkLst>
        <pc:spChg chg="mod">
          <ac:chgData name="Niamh Daly" userId="S::niamh.daly@stmarysmidleton.com::50754ca4-7cfa-48ad-8d62-acd3b5e86ca4" providerId="AD" clId="Web-{99A2D2D4-5B68-2323-8269-07B17ED12CAB}" dt="2019-02-04T11:28:27.834" v="241" actId="20577"/>
          <ac:spMkLst>
            <pc:docMk/>
            <pc:sldMk cId="0" sldId="287"/>
            <ac:spMk id="25602" creationId="{1D6796AA-FBDB-45B0-8B3D-AF2C91A71D84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26:13.178" v="197" actId="20577"/>
          <ac:spMkLst>
            <pc:docMk/>
            <pc:sldMk cId="0" sldId="287"/>
            <ac:spMk id="25603" creationId="{B559FD55-E0D9-413B-BF1B-3BC33913129C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13:19.507" v="70" actId="20577"/>
        <pc:sldMkLst>
          <pc:docMk/>
          <pc:sldMk cId="3420593991" sldId="289"/>
        </pc:sldMkLst>
        <pc:spChg chg="mod">
          <ac:chgData name="Niamh Daly" userId="S::niamh.daly@stmarysmidleton.com::50754ca4-7cfa-48ad-8d62-acd3b5e86ca4" providerId="AD" clId="Web-{99A2D2D4-5B68-2323-8269-07B17ED12CAB}" dt="2019-02-04T11:11:26.242" v="49" actId="20577"/>
          <ac:spMkLst>
            <pc:docMk/>
            <pc:sldMk cId="3420593991" sldId="289"/>
            <ac:spMk id="10243" creationId="{00000000-0000-0000-0000-000000000000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13:19.507" v="70" actId="20577"/>
          <ac:spMkLst>
            <pc:docMk/>
            <pc:sldMk cId="3420593991" sldId="289"/>
            <ac:spMk id="10244" creationId="{00000000-0000-0000-0000-000000000000}"/>
          </ac:spMkLst>
        </pc:spChg>
      </pc:sldChg>
      <pc:sldChg chg="modSp">
        <pc:chgData name="Niamh Daly" userId="S::niamh.daly@stmarysmidleton.com::50754ca4-7cfa-48ad-8d62-acd3b5e86ca4" providerId="AD" clId="Web-{99A2D2D4-5B68-2323-8269-07B17ED12CAB}" dt="2019-02-04T11:40:47.457" v="542" actId="20577"/>
        <pc:sldMkLst>
          <pc:docMk/>
          <pc:sldMk cId="961296784" sldId="290"/>
        </pc:sldMkLst>
        <pc:spChg chg="mod">
          <ac:chgData name="Niamh Daly" userId="S::niamh.daly@stmarysmidleton.com::50754ca4-7cfa-48ad-8d62-acd3b5e86ca4" providerId="AD" clId="Web-{99A2D2D4-5B68-2323-8269-07B17ED12CAB}" dt="2019-02-04T11:40:47.457" v="542" actId="20577"/>
          <ac:spMkLst>
            <pc:docMk/>
            <pc:sldMk cId="961296784" sldId="290"/>
            <ac:spMk id="25602" creationId="{00000000-0000-0000-0000-000000000000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25:07.209" v="190" actId="20577"/>
          <ac:spMkLst>
            <pc:docMk/>
            <pc:sldMk cId="961296784" sldId="290"/>
            <ac:spMk id="25603" creationId="{00000000-0000-0000-0000-000000000000}"/>
          </ac:spMkLst>
        </pc:spChg>
      </pc:sldChg>
      <pc:sldChg chg="modSp new del">
        <pc:chgData name="Niamh Daly" userId="S::niamh.daly@stmarysmidleton.com::50754ca4-7cfa-48ad-8d62-acd3b5e86ca4" providerId="AD" clId="Web-{99A2D2D4-5B68-2323-8269-07B17ED12CAB}" dt="2019-02-04T11:33:38.942" v="381"/>
        <pc:sldMkLst>
          <pc:docMk/>
          <pc:sldMk cId="556994459" sldId="291"/>
        </pc:sldMkLst>
        <pc:spChg chg="mod">
          <ac:chgData name="Niamh Daly" userId="S::niamh.daly@stmarysmidleton.com::50754ca4-7cfa-48ad-8d62-acd3b5e86ca4" providerId="AD" clId="Web-{99A2D2D4-5B68-2323-8269-07B17ED12CAB}" dt="2019-02-04T11:30:45.474" v="276" actId="14100"/>
          <ac:spMkLst>
            <pc:docMk/>
            <pc:sldMk cId="556994459" sldId="291"/>
            <ac:spMk id="2" creationId="{3ADAAE5C-1D12-4E99-875E-CFFD21D798AE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32:43.708" v="372" actId="20577"/>
          <ac:spMkLst>
            <pc:docMk/>
            <pc:sldMk cId="556994459" sldId="291"/>
            <ac:spMk id="3" creationId="{B5C66A3C-85F3-4F84-9F1B-E63DAECB2C1F}"/>
          </ac:spMkLst>
        </pc:spChg>
      </pc:sldChg>
      <pc:sldChg chg="modSp new ord">
        <pc:chgData name="Niamh Daly" userId="S::niamh.daly@stmarysmidleton.com::50754ca4-7cfa-48ad-8d62-acd3b5e86ca4" providerId="AD" clId="Web-{99A2D2D4-5B68-2323-8269-07B17ED12CAB}" dt="2019-02-04T11:39:59.207" v="532"/>
        <pc:sldMkLst>
          <pc:docMk/>
          <pc:sldMk cId="4033183570" sldId="291"/>
        </pc:sldMkLst>
        <pc:spChg chg="mod">
          <ac:chgData name="Niamh Daly" userId="S::niamh.daly@stmarysmidleton.com::50754ca4-7cfa-48ad-8d62-acd3b5e86ca4" providerId="AD" clId="Web-{99A2D2D4-5B68-2323-8269-07B17ED12CAB}" dt="2019-02-04T11:37:54.598" v="501" actId="20577"/>
          <ac:spMkLst>
            <pc:docMk/>
            <pc:sldMk cId="4033183570" sldId="291"/>
            <ac:spMk id="2" creationId="{0E9C521F-E659-47C7-973C-958E70635982}"/>
          </ac:spMkLst>
        </pc:spChg>
        <pc:spChg chg="mod">
          <ac:chgData name="Niamh Daly" userId="S::niamh.daly@stmarysmidleton.com::50754ca4-7cfa-48ad-8d62-acd3b5e86ca4" providerId="AD" clId="Web-{99A2D2D4-5B68-2323-8269-07B17ED12CAB}" dt="2019-02-04T11:39:39.754" v="531" actId="20577"/>
          <ac:spMkLst>
            <pc:docMk/>
            <pc:sldMk cId="4033183570" sldId="291"/>
            <ac:spMk id="3" creationId="{0FED3030-FF9C-430B-856E-DDDFEA14CFB7}"/>
          </ac:spMkLst>
        </pc:spChg>
      </pc:sldChg>
      <pc:sldChg chg="addSp modSp new del">
        <pc:chgData name="Niamh Daly" userId="S::niamh.daly@stmarysmidleton.com::50754ca4-7cfa-48ad-8d62-acd3b5e86ca4" providerId="AD" clId="Web-{99A2D2D4-5B68-2323-8269-07B17ED12CAB}" dt="2019-02-04T11:35:17.770" v="403"/>
        <pc:sldMkLst>
          <pc:docMk/>
          <pc:sldMk cId="3949348574" sldId="292"/>
        </pc:sldMkLst>
        <pc:spChg chg="mod">
          <ac:chgData name="Niamh Daly" userId="S::niamh.daly@stmarysmidleton.com::50754ca4-7cfa-48ad-8d62-acd3b5e86ca4" providerId="AD" clId="Web-{99A2D2D4-5B68-2323-8269-07B17ED12CAB}" dt="2019-02-04T11:34:20.802" v="396" actId="20577"/>
          <ac:spMkLst>
            <pc:docMk/>
            <pc:sldMk cId="3949348574" sldId="292"/>
            <ac:spMk id="2" creationId="{29D642ED-E4F5-4DE5-B7D2-3F55611FC0E3}"/>
          </ac:spMkLst>
        </pc:spChg>
        <pc:spChg chg="add mod">
          <ac:chgData name="Niamh Daly" userId="S::niamh.daly@stmarysmidleton.com::50754ca4-7cfa-48ad-8d62-acd3b5e86ca4" providerId="AD" clId="Web-{99A2D2D4-5B68-2323-8269-07B17ED12CAB}" dt="2019-02-04T11:35:02.583" v="402" actId="14100"/>
          <ac:spMkLst>
            <pc:docMk/>
            <pc:sldMk cId="3949348574" sldId="292"/>
            <ac:spMk id="3" creationId="{319AA438-3F7D-4FB0-B8AE-F7AC586366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885AA52-DD5D-4CA7-88D0-FFFAC95EB4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8BCFF3A-1407-4144-AA4E-429BD9A04D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5625" y="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09047ED-05F2-4CB2-BFEB-4DC66EB01B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773BDA4F-A858-4905-9354-F3C3331428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5625" y="651510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66F44E9-6307-4B11-9058-CF7F3F3547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DB2D574-C2C8-4CFE-B0D5-466D55BE8D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C3B5193-EA36-4641-815D-AFDBB97798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5625" y="0"/>
            <a:ext cx="4310063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9DCBED75-2F51-4814-8F42-794A04458B0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4850" y="533400"/>
            <a:ext cx="3455988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37661750-71EA-4E98-B7F5-1BD687A135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76600"/>
            <a:ext cx="7294562" cy="304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3675A1DD-616A-4141-B2E0-54746927ED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4310063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BA2FD18E-C361-4AB4-A89C-03C9262F1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5625" y="6477000"/>
            <a:ext cx="4310063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8071315-0848-472C-9582-BE22110A4A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7CBF77E-0991-4CD2-A846-36BA0FD26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9AB1FF1-3850-4E08-8D97-B013BB21C55E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E2E5297-17E3-494A-B7D9-84D391AD09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6B8C7EE-83A1-4EEC-BBFB-5A762BCA2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1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7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8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92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1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20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45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7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5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B19DF1-4969-42D2-9A1A-516EF1ACB7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AB27ED-CA14-49EC-8ADE-BC44DB8E7C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750899-0A89-441F-B51C-3A2B210CA81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A144256-047B-4C71-8893-F5F748885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39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I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AAB96-94FD-4994-8E95-2BBC62CA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F520-A6B7-4A2B-A501-523C4360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A73A-64BF-4A0D-83EF-0D105BA5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BC478E-E613-4673-AE0E-2C9F2CB26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96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6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82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46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3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3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6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2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  <p:sldLayoutId id="2147484079" r:id="rId16"/>
    <p:sldLayoutId id="2147484080" r:id="rId17"/>
    <p:sldLayoutId id="2147484081" r:id="rId18"/>
    <p:sldLayoutId id="2147484082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riculumonline.ie" TargetMode="External"/><Relationship Id="rId7" Type="http://schemas.openxmlformats.org/officeDocument/2006/relationships/hyperlink" Target="http://www.cit.ie" TargetMode="External"/><Relationship Id="rId2" Type="http://schemas.openxmlformats.org/officeDocument/2006/relationships/hyperlink" Target="http://www.careersportal.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c.ie" TargetMode="External"/><Relationship Id="rId5" Type="http://schemas.openxmlformats.org/officeDocument/2006/relationships/hyperlink" Target="http://www.careersportal" TargetMode="External"/><Relationship Id="rId4" Type="http://schemas.openxmlformats.org/officeDocument/2006/relationships/hyperlink" Target="http://www.qualifax.i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.ie" TargetMode="External"/><Relationship Id="rId2" Type="http://schemas.openxmlformats.org/officeDocument/2006/relationships/hyperlink" Target="http://www.ucc.i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D02D3A7-82CA-46AA-A2A9-99E59E151B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6517" y="1883749"/>
            <a:ext cx="5827149" cy="1133458"/>
          </a:xfrm>
        </p:spPr>
        <p:txBody>
          <a:bodyPr/>
          <a:lstStyle/>
          <a:p>
            <a:r>
              <a:rPr lang="en-IE" altLang="en-US" sz="24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IE" altLang="en-US" sz="24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IE" altLang="en-US" sz="2400" dirty="0">
                <a:latin typeface="Arial"/>
                <a:cs typeface="Arial"/>
              </a:rPr>
              <a:t/>
            </a:r>
            <a:br>
              <a:rPr lang="en-IE" altLang="en-US" sz="2400" dirty="0">
                <a:latin typeface="Arial"/>
                <a:cs typeface="Arial"/>
              </a:rPr>
            </a:br>
            <a:r>
              <a:rPr lang="en-IE" altLang="en-US" sz="240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IE" altLang="en-US" sz="2400" baseline="30000" dirty="0">
                <a:solidFill>
                  <a:schemeClr val="tx1"/>
                </a:solidFill>
                <a:latin typeface="Arial"/>
                <a:cs typeface="Arial"/>
              </a:rPr>
              <a:t>nd</a:t>
            </a:r>
            <a:r>
              <a:rPr lang="en-IE" altLang="en-US" sz="2400" dirty="0">
                <a:solidFill>
                  <a:schemeClr val="tx1"/>
                </a:solidFill>
                <a:latin typeface="Arial"/>
                <a:cs typeface="Arial"/>
              </a:rPr>
              <a:t> Year Subject Choice  </a:t>
            </a:r>
            <a:br>
              <a:rPr lang="en-IE" altLang="en-US" sz="24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IE" altLang="en-US" sz="2000" dirty="0">
                <a:solidFill>
                  <a:schemeClr val="tx1"/>
                </a:solidFill>
                <a:latin typeface="Arial"/>
                <a:cs typeface="Arial"/>
              </a:rPr>
              <a:t>Parent/Guardian Presentation</a:t>
            </a:r>
            <a:endParaRPr lang="en-US" alt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E5BEB33-F17D-4559-A0BD-BC893B5471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What are the subjects on offer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How you can help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What your daughter(s) needs to consider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Filling out the online form</a:t>
            </a:r>
          </a:p>
          <a:p>
            <a:pPr algn="l" eaLnBrk="1" hangingPunct="1">
              <a:defRPr/>
            </a:pPr>
            <a:endParaRPr lang="en-US"/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0DB9D3AE-09B9-4277-9F21-1DD7530D1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45" y="-507533"/>
            <a:ext cx="28082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3">
            <a:extLst>
              <a:ext uri="{FF2B5EF4-FFF2-40B4-BE49-F238E27FC236}">
                <a16:creationId xmlns:a16="http://schemas.microsoft.com/office/drawing/2014/main" id="{C8C45B21-B0D3-4D43-AB7D-8FF83BA4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0350"/>
            <a:ext cx="12239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95342EDF-CA21-4025-8140-AAEC730C5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IE" altLang="en-US" u="sng" dirty="0">
                <a:latin typeface="Arial"/>
                <a:cs typeface="Arial"/>
              </a:rPr>
              <a:t>No</a:t>
            </a:r>
            <a:r>
              <a:rPr lang="en-IE" altLang="en-US" dirty="0">
                <a:latin typeface="Arial"/>
                <a:cs typeface="Arial"/>
              </a:rPr>
              <a:t> 3</a:t>
            </a:r>
            <a:r>
              <a:rPr lang="en-IE" altLang="en-US" baseline="30000" dirty="0">
                <a:latin typeface="Arial"/>
                <a:cs typeface="Arial"/>
              </a:rPr>
              <a:t>rd</a:t>
            </a:r>
            <a:r>
              <a:rPr lang="en-IE" altLang="en-US" dirty="0">
                <a:latin typeface="Arial"/>
                <a:cs typeface="Arial"/>
              </a:rPr>
              <a:t> Language Required </a:t>
            </a:r>
            <a:br>
              <a:rPr lang="en-IE" altLang="en-US" dirty="0">
                <a:latin typeface="Arial"/>
                <a:cs typeface="Arial"/>
              </a:rPr>
            </a:br>
            <a:r>
              <a:rPr lang="en-IE" altLang="en-US">
                <a:latin typeface="Arial"/>
                <a:cs typeface="Arial"/>
              </a:rPr>
              <a:t>for General Entry</a:t>
            </a:r>
            <a:endParaRPr lang="en-US" altLang="en-US">
              <a:latin typeface="Arial"/>
              <a:cs typeface="Arial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95512EA6-7475-4C2E-8790-D3F3622A3E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2012" y="2265864"/>
            <a:ext cx="7408862" cy="34512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IE"/>
          </a:p>
          <a:p>
            <a:pPr eaLnBrk="1" hangingPunct="1">
              <a:defRPr/>
            </a:pPr>
            <a:r>
              <a:rPr lang="en-IE" dirty="0">
                <a:latin typeface="Arial"/>
                <a:cs typeface="Arial"/>
              </a:rPr>
              <a:t>Trinity College Dublin</a:t>
            </a:r>
          </a:p>
          <a:p>
            <a:pPr eaLnBrk="1" hangingPunct="1">
              <a:defRPr/>
            </a:pPr>
            <a:r>
              <a:rPr lang="en-IE" dirty="0">
                <a:latin typeface="Arial"/>
                <a:cs typeface="Arial"/>
              </a:rPr>
              <a:t>University of Limerick</a:t>
            </a:r>
          </a:p>
          <a:p>
            <a:pPr eaLnBrk="1" hangingPunct="1">
              <a:defRPr/>
            </a:pPr>
            <a:r>
              <a:rPr lang="en-IE" dirty="0">
                <a:latin typeface="Arial"/>
                <a:cs typeface="Arial"/>
              </a:rPr>
              <a:t>Dublin City University</a:t>
            </a:r>
          </a:p>
          <a:p>
            <a:pPr eaLnBrk="1" hangingPunct="1">
              <a:defRPr/>
            </a:pPr>
            <a:r>
              <a:rPr lang="en-IE" dirty="0">
                <a:latin typeface="Arial"/>
                <a:cs typeface="Arial"/>
              </a:rPr>
              <a:t>Institutes of Technology</a:t>
            </a:r>
          </a:p>
          <a:p>
            <a:pPr eaLnBrk="1" hangingPunct="1">
              <a:defRPr/>
            </a:pPr>
            <a:r>
              <a:rPr lang="en-IE" dirty="0">
                <a:latin typeface="Arial"/>
                <a:cs typeface="Arial"/>
              </a:rPr>
              <a:t>Post Leaving Certificate Courses</a:t>
            </a:r>
          </a:p>
          <a:p>
            <a:pPr eaLnBrk="1" hangingPunct="1">
              <a:defRPr/>
            </a:pPr>
            <a:r>
              <a:rPr lang="en-IE">
                <a:latin typeface="Arial"/>
                <a:cs typeface="Arial"/>
              </a:rPr>
              <a:t>Science/Engineering, Nursing at NUI's e.g. UCC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6">
            <a:extLst>
              <a:ext uri="{FF2B5EF4-FFF2-40B4-BE49-F238E27FC236}">
                <a16:creationId xmlns:a16="http://schemas.microsoft.com/office/drawing/2014/main" id="{A86A0A85-4298-4A1E-BAE3-F50FE0C3A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6896"/>
            <a:ext cx="8229600" cy="1252537"/>
          </a:xfrm>
        </p:spPr>
        <p:txBody>
          <a:bodyPr>
            <a:normAutofit fontScale="90000"/>
          </a:bodyPr>
          <a:lstStyle/>
          <a:p>
            <a:r>
              <a:rPr lang="en-IE" altLang="en-US" dirty="0">
                <a:latin typeface="Arial"/>
                <a:cs typeface="Arial"/>
              </a:rPr>
              <a:t/>
            </a:r>
            <a:br>
              <a:rPr lang="en-IE" altLang="en-US" dirty="0">
                <a:latin typeface="Arial"/>
                <a:cs typeface="Arial"/>
              </a:rPr>
            </a:br>
            <a:r>
              <a:rPr lang="en-IE" altLang="en-US" dirty="0">
                <a:latin typeface="Arial"/>
                <a:cs typeface="Arial"/>
              </a:rPr>
              <a:t>Careful Considerations</a:t>
            </a:r>
            <a:br>
              <a:rPr lang="en-IE" altLang="en-US" dirty="0">
                <a:latin typeface="Arial"/>
                <a:cs typeface="Arial"/>
              </a:rPr>
            </a:br>
            <a:r>
              <a:rPr lang="en-IE" altLang="en-US" dirty="0">
                <a:latin typeface="Arial"/>
                <a:cs typeface="Arial"/>
              </a:rPr>
              <a:t>Science at 3rd Level </a:t>
            </a:r>
            <a:r>
              <a:rPr lang="en-IE" altLang="en-US" dirty="0">
                <a:latin typeface="Arial"/>
              </a:rPr>
              <a:t/>
            </a:r>
            <a:br>
              <a:rPr lang="en-IE" altLang="en-US" dirty="0">
                <a:latin typeface="Arial"/>
              </a:rPr>
            </a:br>
            <a:endParaRPr lang="en-IE" altLang="en-US" sz="3600"/>
          </a:p>
        </p:txBody>
      </p:sp>
      <p:sp>
        <p:nvSpPr>
          <p:cNvPr id="12290" name="Rectangle 1027">
            <a:extLst>
              <a:ext uri="{FF2B5EF4-FFF2-40B4-BE49-F238E27FC236}">
                <a16:creationId xmlns:a16="http://schemas.microsoft.com/office/drawing/2014/main" id="{0F9535FF-914F-4F55-B30C-914AE4B89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1538" y="2085390"/>
            <a:ext cx="7408862" cy="3703888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  <a:defRPr/>
            </a:pPr>
            <a:endParaRPr lang="en-IE"/>
          </a:p>
          <a:p>
            <a:pPr>
              <a:defRPr/>
            </a:pPr>
            <a:r>
              <a:rPr lang="en-IE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Many science/science related courses (especially Honours Degrees at UCC) require a science subject e.g. Nursing, Sciences.</a:t>
            </a:r>
          </a:p>
          <a:p>
            <a:pPr>
              <a:defRPr/>
            </a:pPr>
            <a:endParaRPr lang="en-IE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en-IE" dirty="0">
              <a:solidFill>
                <a:srgbClr val="1E4B38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en-IE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 eaLnBrk="1" hangingPunct="1">
              <a:buNone/>
              <a:defRPr/>
            </a:pPr>
            <a:endParaRPr lang="en-IE" dirty="0">
              <a:solidFill>
                <a:srgbClr val="7030A0"/>
              </a:solidFill>
              <a:latin typeface="Arial"/>
              <a:cs typeface="Arial"/>
            </a:endParaRPr>
          </a:p>
          <a:p>
            <a:pPr eaLnBrk="1" hangingPunct="1">
              <a:defRPr/>
            </a:pPr>
            <a:endParaRPr lang="en-IE" dirty="0">
              <a:solidFill>
                <a:srgbClr val="7030A0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en-IE" dirty="0">
              <a:solidFill>
                <a:srgbClr val="7030A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>
            <a:extLst>
              <a:ext uri="{FF2B5EF4-FFF2-40B4-BE49-F238E27FC236}">
                <a16:creationId xmlns:a16="http://schemas.microsoft.com/office/drawing/2014/main" id="{0EF04AC3-0FE6-4A17-8EA1-86462801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318" y="736432"/>
            <a:ext cx="6798734" cy="856607"/>
          </a:xfrm>
        </p:spPr>
        <p:txBody>
          <a:bodyPr/>
          <a:lstStyle/>
          <a:p>
            <a:r>
              <a:rPr lang="en-IE" altLang="en-US">
                <a:latin typeface="Arial"/>
                <a:cs typeface="Arial"/>
              </a:rPr>
              <a:t>Help your daughter consider:</a:t>
            </a:r>
            <a:endParaRPr lang="en-IE" altLang="en-US" dirty="0">
              <a:latin typeface="Arial"/>
              <a:cs typeface="Arial"/>
            </a:endParaRPr>
          </a:p>
        </p:txBody>
      </p:sp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B53E91CD-451E-42F9-A20D-DCC2EFD6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2351846"/>
            <a:ext cx="7915359" cy="404861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altLang="en-US" u="sng" dirty="0">
                <a:solidFill>
                  <a:schemeClr val="tx1"/>
                </a:solidFill>
                <a:latin typeface="Arial"/>
                <a:cs typeface="Arial"/>
              </a:rPr>
              <a:t>subjects needed</a:t>
            </a: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 to keep options open later</a:t>
            </a:r>
            <a:endParaRPr lang="en-IE" altLang="en-US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Subjects she </a:t>
            </a:r>
            <a:r>
              <a:rPr lang="en-US" altLang="en-US" u="sng" dirty="0">
                <a:solidFill>
                  <a:schemeClr val="tx1"/>
                </a:solidFill>
                <a:latin typeface="Arial"/>
                <a:cs typeface="Arial"/>
              </a:rPr>
              <a:t>enjoys</a:t>
            </a: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/ feels she has an </a:t>
            </a:r>
            <a:r>
              <a:rPr lang="en-US" altLang="en-US" u="sng" dirty="0">
                <a:solidFill>
                  <a:schemeClr val="tx1"/>
                </a:solidFill>
                <a:latin typeface="Arial"/>
                <a:cs typeface="Arial"/>
              </a:rPr>
              <a:t>ability</a:t>
            </a: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 for</a:t>
            </a:r>
            <a:endParaRPr lang="en-IE" altLang="en-US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What are the </a:t>
            </a:r>
            <a:r>
              <a:rPr lang="en-US" altLang="en-US" u="sng" dirty="0">
                <a:solidFill>
                  <a:schemeClr val="tx1"/>
                </a:solidFill>
                <a:latin typeface="Arial"/>
                <a:cs typeface="Arial"/>
              </a:rPr>
              <a:t>relevant/helpful</a:t>
            </a: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 subjects</a:t>
            </a:r>
            <a:endParaRPr lang="en-IE" altLang="en-US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Subjects she </a:t>
            </a:r>
            <a:r>
              <a:rPr lang="en-US" altLang="en-US" u="sng" dirty="0">
                <a:solidFill>
                  <a:schemeClr val="tx1"/>
                </a:solidFill>
                <a:latin typeface="Arial"/>
                <a:cs typeface="Arial"/>
              </a:rPr>
              <a:t>does well</a:t>
            </a: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 in </a:t>
            </a:r>
          </a:p>
          <a:p>
            <a:pPr marL="457200" indent="-457200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What </a:t>
            </a:r>
            <a:r>
              <a:rPr lang="en-US" altLang="en-US" u="sng" dirty="0">
                <a:solidFill>
                  <a:schemeClr val="tx1"/>
                </a:solidFill>
                <a:latin typeface="Arial"/>
                <a:cs typeface="Arial"/>
              </a:rPr>
              <a:t>type of learner</a:t>
            </a: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 she is</a:t>
            </a:r>
          </a:p>
          <a:p>
            <a:pPr marL="457200" indent="-457200"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Getting</a:t>
            </a:r>
            <a:r>
              <a:rPr lang="en-US" altLang="en-US" u="sng" dirty="0">
                <a:solidFill>
                  <a:schemeClr val="tx1"/>
                </a:solidFill>
                <a:latin typeface="Arial"/>
                <a:cs typeface="Arial"/>
              </a:rPr>
              <a:t> a balance of subjects</a:t>
            </a: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 –practical vs. academic or would she prefer more practical or academic   </a:t>
            </a:r>
            <a:endParaRPr lang="en-IE" altLang="en-US" u="sng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Arial"/>
                <a:cs typeface="Arial"/>
              </a:rPr>
              <a:t>                           </a:t>
            </a:r>
            <a:r>
              <a:rPr lang="en-US" altLang="en-US" u="sng" dirty="0">
                <a:solidFill>
                  <a:schemeClr val="tx1"/>
                </a:solidFill>
                <a:latin typeface="Arial"/>
                <a:cs typeface="Arial"/>
              </a:rPr>
              <a:t>(everyone is different!)</a:t>
            </a:r>
            <a:endParaRPr lang="en-IE" altLang="en-US" u="sng">
              <a:solidFill>
                <a:schemeClr val="tx1"/>
              </a:solidFill>
              <a:latin typeface="Arial"/>
              <a:cs typeface="Arial"/>
            </a:endParaRPr>
          </a:p>
          <a:p>
            <a:endParaRPr lang="en-IE" altLang="en-US" dirty="0">
              <a:solidFill>
                <a:srgbClr val="0070C0"/>
              </a:solidFill>
              <a:latin typeface="Arial"/>
              <a:cs typeface="Arial"/>
            </a:endParaRPr>
          </a:p>
          <a:p>
            <a:pPr>
              <a:buFont typeface="Symbol" panose="05050102010706020507" pitchFamily="18" charset="2"/>
              <a:buNone/>
            </a:pPr>
            <a:endParaRPr lang="en-IE" altLang="en-US"/>
          </a:p>
          <a:p>
            <a:endParaRPr lang="en-IE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>
            <a:extLst>
              <a:ext uri="{FF2B5EF4-FFF2-40B4-BE49-F238E27FC236}">
                <a16:creationId xmlns:a16="http://schemas.microsoft.com/office/drawing/2014/main" id="{0B93B320-76C7-438C-93AF-6EDAF555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>
                <a:latin typeface="Arial"/>
                <a:cs typeface="Arial"/>
              </a:rPr>
              <a:t>Try not to base decisions on</a:t>
            </a:r>
          </a:p>
        </p:txBody>
      </p:sp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ADB828EE-CCC7-4653-B9BF-86CE9D5F6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323" y="2295481"/>
            <a:ext cx="7408862" cy="3860298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  <a:defRPr/>
            </a:pPr>
            <a:endParaRPr lang="en-IE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Who she thinks the teacher will be</a:t>
            </a:r>
            <a:endParaRPr lang="en-IE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What friends are doing</a:t>
            </a:r>
            <a:endParaRPr lang="en-IE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Amount of work or homework she thinks is involved in the subject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Pressure from others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Relying only on non-professional opinions</a:t>
            </a:r>
          </a:p>
          <a:p>
            <a:pPr>
              <a:defRPr/>
            </a:pPr>
            <a:endParaRPr lang="en-IE"/>
          </a:p>
          <a:p>
            <a:pPr>
              <a:defRPr/>
            </a:pPr>
            <a:endParaRPr lang="en-IE"/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7F388CDB-4432-47B8-8796-3F316D93E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67" y="1990747"/>
            <a:ext cx="1435169" cy="19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>
            <a:extLst>
              <a:ext uri="{FF2B5EF4-FFF2-40B4-BE49-F238E27FC236}">
                <a16:creationId xmlns:a16="http://schemas.microsoft.com/office/drawing/2014/main" id="{3315F85C-C832-4D7C-A7FD-6EB18EC4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altLang="en-US" dirty="0">
                <a:latin typeface="Arial"/>
                <a:cs typeface="Arial"/>
              </a:rPr>
              <a:t>The Safe Bets – that cover almost every course</a:t>
            </a:r>
          </a:p>
        </p:txBody>
      </p:sp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8FC0E83F-8521-4571-9556-44D65540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405891"/>
            <a:ext cx="7408863" cy="40690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2000" dirty="0">
                <a:solidFill>
                  <a:srgbClr val="0070C0"/>
                </a:solidFill>
                <a:latin typeface="Arial"/>
                <a:cs typeface="Arial"/>
              </a:rPr>
              <a:t>English</a:t>
            </a:r>
            <a:endParaRPr lang="en-US" sz="2000">
              <a:solidFill>
                <a:srgbClr val="0070C0"/>
              </a:solidFill>
            </a:endParaRPr>
          </a:p>
          <a:p>
            <a:pPr>
              <a:defRPr/>
            </a:pPr>
            <a:r>
              <a:rPr lang="en-IE" sz="2000" dirty="0">
                <a:solidFill>
                  <a:srgbClr val="0070C0"/>
                </a:solidFill>
                <a:latin typeface="Arial"/>
                <a:cs typeface="Arial"/>
              </a:rPr>
              <a:t>Irish</a:t>
            </a:r>
          </a:p>
          <a:p>
            <a:pPr>
              <a:defRPr/>
            </a:pPr>
            <a:r>
              <a:rPr lang="en-IE" sz="2000" dirty="0">
                <a:solidFill>
                  <a:srgbClr val="0070C0"/>
                </a:solidFill>
                <a:latin typeface="Arial"/>
                <a:cs typeface="Arial"/>
              </a:rPr>
              <a:t>Maths</a:t>
            </a:r>
          </a:p>
          <a:p>
            <a:pPr>
              <a:defRPr/>
            </a:pPr>
            <a:r>
              <a:rPr lang="en-IE" sz="2000" dirty="0">
                <a:solidFill>
                  <a:srgbClr val="0070C0"/>
                </a:solidFill>
                <a:latin typeface="Arial"/>
                <a:cs typeface="Arial"/>
              </a:rPr>
              <a:t>Science (choice subject)</a:t>
            </a:r>
          </a:p>
          <a:p>
            <a:pPr>
              <a:defRPr/>
            </a:pPr>
            <a:r>
              <a:rPr lang="en-IE" sz="2000" dirty="0">
                <a:solidFill>
                  <a:srgbClr val="0070C0"/>
                </a:solidFill>
                <a:latin typeface="Arial"/>
                <a:cs typeface="Arial"/>
              </a:rPr>
              <a:t>A 3</a:t>
            </a:r>
            <a:r>
              <a:rPr lang="en-IE" sz="2000" baseline="30000" dirty="0">
                <a:solidFill>
                  <a:srgbClr val="0070C0"/>
                </a:solidFill>
                <a:latin typeface="Arial"/>
                <a:cs typeface="Arial"/>
              </a:rPr>
              <a:t>rd</a:t>
            </a:r>
            <a:r>
              <a:rPr lang="en-IE" sz="2000" dirty="0">
                <a:solidFill>
                  <a:srgbClr val="0070C0"/>
                </a:solidFill>
                <a:latin typeface="Arial"/>
                <a:cs typeface="Arial"/>
              </a:rPr>
              <a:t> Language – French/German (choice subject)</a:t>
            </a:r>
          </a:p>
          <a:p>
            <a:pPr marL="0" indent="0">
              <a:buNone/>
              <a:defRPr/>
            </a:pPr>
            <a:r>
              <a:rPr lang="en-IE">
                <a:latin typeface="Arial"/>
                <a:cs typeface="Arial"/>
              </a:rPr>
              <a:t>However if your daughter struggles with any of the choice </a:t>
            </a:r>
            <a:r>
              <a:rPr lang="en-IE" dirty="0">
                <a:latin typeface="Arial"/>
                <a:cs typeface="Arial"/>
              </a:rPr>
              <a:t>subjects, there are back door entry routes to </a:t>
            </a:r>
            <a:r>
              <a:rPr lang="en-IE" i="1" dirty="0">
                <a:latin typeface="Arial"/>
                <a:cs typeface="Arial"/>
              </a:rPr>
              <a:t>most</a:t>
            </a:r>
            <a:r>
              <a:rPr lang="en-IE" dirty="0">
                <a:latin typeface="Arial"/>
                <a:cs typeface="Arial"/>
              </a:rPr>
              <a:t> careers without them.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D3030-FF9C-430B-856E-DDDFEA14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 Subjects </a:t>
            </a:r>
            <a:br>
              <a:rPr lang="en-US" dirty="0">
                <a:latin typeface="Arial"/>
                <a:cs typeface="Arial"/>
              </a:rPr>
            </a:br>
            <a:r>
              <a:rPr lang="en-US" sz="3200" dirty="0">
                <a:latin typeface="Arial"/>
                <a:cs typeface="Arial"/>
              </a:rPr>
              <a:t>(in terms of content, assessment)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9C521F-E659-47C7-973C-958E70635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Your daughter has had a taster of each choice subject, check with her which subjects she is leaning towards.</a:t>
            </a:r>
          </a:p>
          <a:p>
            <a:r>
              <a:rPr lang="en-US" dirty="0">
                <a:latin typeface="Arial"/>
                <a:cs typeface="Arial"/>
              </a:rPr>
              <a:t>Encourage your daughter to speak to her subject teachers about what is expected over the next 2 years, this may help her decision regarding her ability for a subject.</a:t>
            </a:r>
          </a:p>
        </p:txBody>
      </p:sp>
    </p:spTree>
    <p:extLst>
      <p:ext uri="{BB962C8B-B14F-4D97-AF65-F5344CB8AC3E}">
        <p14:creationId xmlns:p14="http://schemas.microsoft.com/office/powerpoint/2010/main" val="403318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>
                <a:latin typeface="Arial"/>
                <a:cs typeface="Arial"/>
              </a:rPr>
              <a:t>Information Online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>
          <a:xfrm>
            <a:off x="620784" y="2381469"/>
            <a:ext cx="8176125" cy="4742354"/>
          </a:xfrm>
        </p:spPr>
        <p:txBody>
          <a:bodyPr/>
          <a:lstStyle/>
          <a:p>
            <a:pPr eaLnBrk="1" hangingPunct="1"/>
            <a:r>
              <a:rPr lang="en-IE" altLang="en-US" sz="2000" b="1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www.careersportal.ie</a:t>
            </a:r>
            <a:endParaRPr lang="en-IE" altLang="en-US"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hangingPunct="1">
              <a:buNone/>
            </a:pPr>
            <a:r>
              <a:rPr lang="en-IE" altLang="en-US" sz="2000" b="1" dirty="0">
                <a:solidFill>
                  <a:schemeClr val="tx1"/>
                </a:solidFill>
                <a:latin typeface="Arial"/>
                <a:cs typeface="Arial"/>
              </a:rPr>
              <a:t>     Courses Section - Junior Cycle subjects</a:t>
            </a:r>
          </a:p>
          <a:p>
            <a:pPr eaLnBrk="1" hangingPunct="1"/>
            <a:r>
              <a:rPr lang="en-IE" altLang="en-US" sz="2000" b="1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www.curriculumonline.ie</a:t>
            </a:r>
            <a:r>
              <a:rPr lang="en-IE" altLang="en-US" sz="2000" b="1" dirty="0">
                <a:solidFill>
                  <a:schemeClr val="tx1"/>
                </a:solidFill>
                <a:latin typeface="Arial"/>
                <a:cs typeface="Arial"/>
              </a:rPr>
              <a:t>  or our school website</a:t>
            </a:r>
          </a:p>
          <a:p>
            <a:pPr marL="0" indent="0" eaLnBrk="1" hangingPunct="1">
              <a:buNone/>
            </a:pPr>
            <a:r>
              <a:rPr lang="en-IE" altLang="en-US" sz="2000" b="1" dirty="0">
                <a:solidFill>
                  <a:schemeClr val="tx1"/>
                </a:solidFill>
                <a:latin typeface="Arial"/>
                <a:cs typeface="Arial"/>
              </a:rPr>
              <a:t>     Information on curriculum content for Junior Cycle</a:t>
            </a:r>
          </a:p>
          <a:p>
            <a:pPr eaLnBrk="1" hangingPunct="1">
              <a:buFont typeface="Symbol" panose="05000000000000000000" pitchFamily="2" charset="2"/>
              <a:buChar char=""/>
            </a:pPr>
            <a:r>
              <a:rPr lang="en-IE" sz="2000" b="1" dirty="0">
                <a:solidFill>
                  <a:schemeClr val="tx1"/>
                </a:solidFill>
                <a:latin typeface="Arial"/>
                <a:cs typeface="Arial"/>
                <a:hlinkClick r:id="rId4"/>
              </a:rPr>
              <a:t>www.qualifax.ie</a:t>
            </a:r>
            <a:r>
              <a:rPr lang="en-IE" sz="2000" dirty="0">
                <a:solidFill>
                  <a:schemeClr val="tx1"/>
                </a:solidFill>
                <a:latin typeface="Arial"/>
                <a:cs typeface="Arial"/>
              </a:rPr>
              <a:t> or </a:t>
            </a:r>
            <a:r>
              <a:rPr lang="en-IE" sz="2000" b="1" dirty="0">
                <a:solidFill>
                  <a:schemeClr val="tx1"/>
                </a:solidFill>
                <a:latin typeface="Arial"/>
                <a:cs typeface="Arial"/>
                <a:hlinkClick r:id="rId5"/>
              </a:rPr>
              <a:t>www.careersportal</a:t>
            </a:r>
            <a:r>
              <a:rPr lang="en-IE" sz="20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pPr marL="0" indent="0" eaLnBrk="1" hangingPunct="1">
              <a:buNone/>
            </a:pPr>
            <a:r>
              <a:rPr lang="en-IE" sz="2000" b="1" dirty="0">
                <a:solidFill>
                  <a:schemeClr val="tx1"/>
                </a:solidFill>
                <a:latin typeface="Arial"/>
                <a:cs typeface="Arial"/>
              </a:rPr>
              <a:t>    Information on  subjects required for 3rd Level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buFont typeface="Symbol" panose="05000000000000000000" pitchFamily="2" charset="2"/>
              <a:buChar char=""/>
            </a:pPr>
            <a:r>
              <a:rPr lang="en-US" altLang="en-US" sz="2000" b="1" dirty="0">
                <a:solidFill>
                  <a:schemeClr val="tx1"/>
                </a:solidFill>
                <a:latin typeface="Arial"/>
                <a:cs typeface="Arial"/>
              </a:rPr>
              <a:t>All Colleges/Universities/etc. have their own websites  </a:t>
            </a:r>
            <a:r>
              <a:rPr lang="en-US" altLang="en-US" sz="2000" b="1" dirty="0">
                <a:solidFill>
                  <a:schemeClr val="tx1"/>
                </a:solidFill>
                <a:latin typeface="Arial"/>
                <a:cs typeface="Arial"/>
                <a:hlinkClick r:id="rId6"/>
              </a:rPr>
              <a:t>www.ucc.ie</a:t>
            </a:r>
            <a:r>
              <a:rPr lang="en-US" altLang="en-US" sz="2000" b="1" dirty="0">
                <a:solidFill>
                  <a:schemeClr val="tx1"/>
                </a:solidFill>
                <a:latin typeface="Arial"/>
                <a:cs typeface="Arial"/>
              </a:rPr>
              <a:t>,  </a:t>
            </a:r>
            <a:r>
              <a:rPr lang="en-US" altLang="en-US" sz="2000" b="1" dirty="0">
                <a:solidFill>
                  <a:schemeClr val="tx1"/>
                </a:solidFill>
                <a:latin typeface="Arial"/>
                <a:cs typeface="Arial"/>
                <a:hlinkClick r:id="rId7"/>
              </a:rPr>
              <a:t>www.cit.ie</a:t>
            </a:r>
            <a:r>
              <a:rPr lang="en-US" altLang="en-US" sz="2000" b="1" dirty="0">
                <a:solidFill>
                  <a:schemeClr val="tx1"/>
                </a:solidFill>
                <a:latin typeface="Arial"/>
                <a:cs typeface="Arial"/>
              </a:rPr>
              <a:t>  etc.</a:t>
            </a:r>
            <a:endParaRPr lang="en-US" sz="2000">
              <a:solidFill>
                <a:schemeClr val="tx1"/>
              </a:solidFill>
            </a:endParaRPr>
          </a:p>
          <a:p>
            <a:endParaRPr lang="en-IE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61296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>
            <a:extLst>
              <a:ext uri="{FF2B5EF4-FFF2-40B4-BE49-F238E27FC236}">
                <a16:creationId xmlns:a16="http://schemas.microsoft.com/office/drawing/2014/main" id="{B559FD55-E0D9-413B-BF1B-3BC33913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>
                <a:latin typeface="Arial"/>
                <a:cs typeface="Arial"/>
              </a:rPr>
              <a:t>Filling Out The Form Online</a:t>
            </a:r>
            <a:br>
              <a:rPr lang="en-IE" altLang="en-US" dirty="0">
                <a:latin typeface="Arial"/>
                <a:cs typeface="Arial"/>
              </a:rPr>
            </a:br>
            <a:r>
              <a:rPr lang="en-IE" altLang="en-US" sz="2800" dirty="0">
                <a:latin typeface="Arial"/>
                <a:cs typeface="Arial"/>
              </a:rPr>
              <a:t>Feb 14th Deadline</a:t>
            </a:r>
          </a:p>
        </p:txBody>
      </p:sp>
      <p:sp>
        <p:nvSpPr>
          <p:cNvPr id="25602" name="Content Placeholder 1">
            <a:extLst>
              <a:ext uri="{FF2B5EF4-FFF2-40B4-BE49-F238E27FC236}">
                <a16:creationId xmlns:a16="http://schemas.microsoft.com/office/drawing/2014/main" id="{1D6796AA-FBDB-45B0-8B3D-AF2C91A71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65" y="2097423"/>
            <a:ext cx="7983784" cy="438935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IE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IE" u="sng" dirty="0">
                <a:solidFill>
                  <a:schemeClr val="tx1"/>
                </a:solidFill>
                <a:latin typeface="Arial"/>
                <a:cs typeface="Arial"/>
              </a:rPr>
              <a:t>Forms online,</a:t>
            </a:r>
            <a:r>
              <a:rPr lang="en-IE" dirty="0">
                <a:solidFill>
                  <a:schemeClr val="tx1"/>
                </a:solidFill>
                <a:latin typeface="Arial"/>
                <a:cs typeface="Arial"/>
              </a:rPr>
              <a:t> details on how to fill them will be texted to you. Contact the school if you have not received the text.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IE" dirty="0">
                <a:solidFill>
                  <a:schemeClr val="tx1"/>
                </a:solidFill>
                <a:latin typeface="Arial"/>
                <a:cs typeface="Arial"/>
              </a:rPr>
              <a:t> List </a:t>
            </a:r>
            <a:r>
              <a:rPr lang="en-IE" u="sng" dirty="0">
                <a:solidFill>
                  <a:schemeClr val="tx1"/>
                </a:solidFill>
                <a:latin typeface="Arial"/>
                <a:cs typeface="Arial"/>
              </a:rPr>
              <a:t>subjects in order of preference 1-6</a:t>
            </a:r>
            <a:r>
              <a:rPr lang="en-IE">
                <a:solidFill>
                  <a:schemeClr val="tx1"/>
                </a:solidFill>
                <a:latin typeface="Arial"/>
                <a:cs typeface="Arial"/>
              </a:rPr>
              <a:t>, No 1 being the subject </a:t>
            </a:r>
            <a:r>
              <a:rPr lang="en-IE" dirty="0">
                <a:solidFill>
                  <a:schemeClr val="tx1"/>
                </a:solidFill>
                <a:latin typeface="Arial"/>
                <a:cs typeface="Arial"/>
              </a:rPr>
              <a:t>your daughter is most interested in keeping on. The school will do it's best to facilitate your daughter's top 4.</a:t>
            </a:r>
          </a:p>
          <a:p>
            <a:pPr>
              <a:defRPr/>
            </a:pPr>
            <a:r>
              <a:rPr lang="en-IE" dirty="0">
                <a:solidFill>
                  <a:schemeClr val="tx1"/>
                </a:solidFill>
                <a:latin typeface="Arial"/>
                <a:cs typeface="Arial"/>
              </a:rPr>
              <a:t>Forms must be </a:t>
            </a:r>
            <a:r>
              <a:rPr lang="en-IE" u="sng" dirty="0">
                <a:solidFill>
                  <a:schemeClr val="tx1"/>
                </a:solidFill>
                <a:latin typeface="Arial"/>
                <a:cs typeface="Arial"/>
              </a:rPr>
              <a:t>submitted online by 14th February.</a:t>
            </a:r>
          </a:p>
          <a:p>
            <a:pPr>
              <a:defRPr/>
            </a:pPr>
            <a:r>
              <a:rPr lang="en-IE" dirty="0">
                <a:solidFill>
                  <a:schemeClr val="tx1"/>
                </a:solidFill>
                <a:latin typeface="Arial"/>
                <a:cs typeface="Arial"/>
              </a:rPr>
              <a:t>Contact Niamh Norris at the school or online if you have any queries.  I am also available to meet your daughter if she needs support with the decision.</a:t>
            </a:r>
          </a:p>
          <a:p>
            <a:pPr>
              <a:defRPr/>
            </a:pPr>
            <a:endParaRPr lang="en-IE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en-IE" dirty="0">
                <a:solidFill>
                  <a:schemeClr val="tx1"/>
                </a:solidFill>
              </a:rPr>
              <a:t>                                             </a:t>
            </a:r>
            <a:r>
              <a:rPr lang="en-IE" dirty="0">
                <a:solidFill>
                  <a:schemeClr val="tx1"/>
                </a:solidFill>
                <a:latin typeface="Arial"/>
                <a:cs typeface="Arial"/>
              </a:rPr>
              <a:t> THANK YOU</a:t>
            </a:r>
          </a:p>
          <a:p>
            <a:pPr>
              <a:defRPr/>
            </a:pPr>
            <a:endParaRPr lang="en-IE" dirty="0">
              <a:solidFill>
                <a:srgbClr val="2861A9"/>
              </a:solidFill>
            </a:endParaRPr>
          </a:p>
          <a:p>
            <a:pPr>
              <a:buFont typeface="Symbol" panose="05050102010706020507" pitchFamily="18" charset="2"/>
              <a:buChar char=""/>
              <a:defRPr/>
            </a:pPr>
            <a:endParaRPr lang="en-IE" dirty="0">
              <a:solidFill>
                <a:srgbClr val="2861A9"/>
              </a:solidFill>
            </a:endParaRPr>
          </a:p>
          <a:p>
            <a:pPr>
              <a:defRPr/>
            </a:pPr>
            <a:endParaRPr lang="en-IE" dirty="0">
              <a:solidFill>
                <a:srgbClr val="2861A9"/>
              </a:solidFill>
            </a:endParaRPr>
          </a:p>
          <a:p>
            <a:pPr>
              <a:defRPr/>
            </a:pPr>
            <a:endParaRPr lang="en-IE">
              <a:solidFill>
                <a:srgbClr val="073E87"/>
              </a:solidFill>
            </a:endParaRPr>
          </a:p>
          <a:p>
            <a:pPr>
              <a:defRPr/>
            </a:pPr>
            <a:endParaRPr lang="en-IE">
              <a:solidFill>
                <a:srgbClr val="FF0000"/>
              </a:solidFill>
            </a:endParaRPr>
          </a:p>
          <a:p>
            <a:pPr>
              <a:defRPr/>
            </a:pPr>
            <a:endParaRPr lang="en-IE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 </a:t>
            </a:r>
            <a:r>
              <a:rPr lang="en-IE" altLang="en-US" dirty="0">
                <a:latin typeface="Arial"/>
                <a:cs typeface="Arial"/>
              </a:rPr>
              <a:t>Core Subjects</a:t>
            </a:r>
            <a:endParaRPr lang="en-US" altLang="en-US">
              <a:latin typeface="Arial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70672" y="1926104"/>
            <a:ext cx="4038600" cy="34464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IE" altLang="en-US" u="sng" dirty="0">
                <a:solidFill>
                  <a:srgbClr val="FF0000"/>
                </a:solidFill>
                <a:latin typeface="Arial"/>
                <a:cs typeface="Arial"/>
              </a:rPr>
              <a:t>EXAMINABLE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E" altLang="en-US" dirty="0">
                <a:solidFill>
                  <a:schemeClr val="tx2"/>
                </a:solidFill>
                <a:latin typeface="Arial"/>
                <a:cs typeface="Arial"/>
              </a:rPr>
              <a:t>Irish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E" altLang="en-US" dirty="0">
                <a:solidFill>
                  <a:schemeClr val="tx2"/>
                </a:solidFill>
                <a:latin typeface="Arial"/>
                <a:cs typeface="Arial"/>
              </a:rPr>
              <a:t>English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E" altLang="en-US" dirty="0">
                <a:solidFill>
                  <a:schemeClr val="tx2"/>
                </a:solidFill>
                <a:latin typeface="Arial"/>
                <a:cs typeface="Arial"/>
              </a:rPr>
              <a:t>Mathematics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E" altLang="en-US" dirty="0">
                <a:solidFill>
                  <a:schemeClr val="tx2"/>
                </a:solidFill>
                <a:latin typeface="Arial"/>
                <a:cs typeface="Arial"/>
              </a:rPr>
              <a:t>History  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E" altLang="en-US" dirty="0">
                <a:solidFill>
                  <a:schemeClr val="tx2"/>
                </a:solidFill>
                <a:latin typeface="Arial"/>
                <a:cs typeface="Arial"/>
              </a:rPr>
              <a:t>Geography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E" altLang="en-US" dirty="0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en-IE" altLang="en-US" sz="2000" dirty="0">
                <a:solidFill>
                  <a:schemeClr val="tx2"/>
                </a:solidFill>
                <a:latin typeface="Arial"/>
                <a:cs typeface="Arial"/>
              </a:rPr>
              <a:t>plus 4 choice subjects</a:t>
            </a:r>
            <a:r>
              <a:rPr lang="en-IE" altLang="en-US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210699" y="1936377"/>
            <a:ext cx="4523539" cy="34464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IE" altLang="en-US" u="sng" dirty="0">
                <a:solidFill>
                  <a:srgbClr val="FF0000"/>
                </a:solidFill>
                <a:latin typeface="Arial"/>
                <a:cs typeface="Arial"/>
              </a:rPr>
              <a:t>NON EXAMINABLE</a:t>
            </a:r>
            <a:endParaRPr lang="en-US">
              <a:solidFill>
                <a:srgbClr val="FF0000"/>
              </a:solidFill>
              <a:latin typeface="Arial"/>
              <a:cs typeface="Arial"/>
            </a:endParaRPr>
          </a:p>
          <a:p>
            <a:pPr eaLnBrk="1" hangingPunct="1">
              <a:buFont typeface="Wingdings" panose="05050102010706020507" pitchFamily="18" charset="2"/>
              <a:buChar char="§"/>
            </a:pPr>
            <a:r>
              <a:rPr lang="en-IE" altLang="en-US" dirty="0">
                <a:solidFill>
                  <a:schemeClr val="tx2"/>
                </a:solidFill>
                <a:latin typeface="Arial"/>
                <a:cs typeface="Arial"/>
              </a:rPr>
              <a:t>Religious Education (RE)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E" altLang="en-US" dirty="0">
                <a:solidFill>
                  <a:schemeClr val="tx2"/>
                </a:solidFill>
                <a:latin typeface="Arial"/>
                <a:cs typeface="Arial"/>
              </a:rPr>
              <a:t>Wellbeing consists of:</a:t>
            </a:r>
            <a:endParaRPr lang="en-US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eaLnBrk="1" hangingPunct="1">
              <a:buNone/>
            </a:pPr>
            <a:r>
              <a:rPr lang="en-IE" altLang="en-US" sz="1800" dirty="0">
                <a:solidFill>
                  <a:schemeClr val="tx2"/>
                </a:solidFill>
                <a:latin typeface="Arial"/>
                <a:cs typeface="Arial"/>
              </a:rPr>
              <a:t>      Civic Social &amp; Political Ed. (CSPE)</a:t>
            </a:r>
            <a:endParaRPr lang="en-IE" sz="180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eaLnBrk="1" hangingPunct="1">
              <a:buNone/>
            </a:pPr>
            <a:r>
              <a:rPr lang="en-IE" altLang="en-US" sz="1800" dirty="0">
                <a:solidFill>
                  <a:schemeClr val="tx2"/>
                </a:solidFill>
                <a:latin typeface="Arial"/>
                <a:cs typeface="Arial"/>
              </a:rPr>
              <a:t>      Social Political &amp; Health Ed (SPHE)</a:t>
            </a:r>
            <a:endParaRPr lang="en-US" altLang="en-US" sz="180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eaLnBrk="1" hangingPunct="1">
              <a:buNone/>
            </a:pPr>
            <a:r>
              <a:rPr lang="en-IE" altLang="en-US" sz="1800" dirty="0">
                <a:solidFill>
                  <a:schemeClr val="tx2"/>
                </a:solidFill>
                <a:latin typeface="Arial"/>
                <a:cs typeface="Arial"/>
              </a:rPr>
              <a:t>      Physical Education (PE)</a:t>
            </a:r>
          </a:p>
          <a:p>
            <a:pPr marL="0" indent="0" eaLnBrk="1" hangingPunct="1">
              <a:buNone/>
            </a:pPr>
            <a:r>
              <a:rPr lang="en-IE" altLang="en-US" sz="1800" dirty="0">
                <a:solidFill>
                  <a:schemeClr val="tx2"/>
                </a:solidFill>
                <a:latin typeface="Arial"/>
                <a:cs typeface="Arial"/>
              </a:rPr>
              <a:t>      Wellbeing – Guidance</a:t>
            </a:r>
          </a:p>
        </p:txBody>
      </p:sp>
    </p:spTree>
    <p:extLst>
      <p:ext uri="{BB962C8B-B14F-4D97-AF65-F5344CB8AC3E}">
        <p14:creationId xmlns:p14="http://schemas.microsoft.com/office/powerpoint/2010/main" val="342059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64C165C-8CBF-4297-AF4F-5D87C2301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altLang="en-US" sz="2800" dirty="0">
                <a:latin typeface="Arial"/>
                <a:cs typeface="Arial"/>
              </a:rPr>
              <a:t/>
            </a:r>
            <a:br>
              <a:rPr lang="en-IE" altLang="en-US" sz="2800" dirty="0">
                <a:latin typeface="Arial"/>
                <a:cs typeface="Arial"/>
              </a:rPr>
            </a:br>
            <a:r>
              <a:rPr lang="en-IE" altLang="en-US" sz="2800" dirty="0">
                <a:latin typeface="Arial"/>
                <a:cs typeface="Arial"/>
              </a:rPr>
              <a:t> CHOICE SUBJECTS </a:t>
            </a:r>
            <a:br>
              <a:rPr lang="en-IE" altLang="en-US" sz="2800" dirty="0">
                <a:latin typeface="Arial"/>
                <a:cs typeface="Arial"/>
              </a:rPr>
            </a:br>
            <a:r>
              <a:rPr lang="en-IE" altLang="en-US" sz="2800" dirty="0">
                <a:latin typeface="Arial"/>
                <a:cs typeface="Arial"/>
              </a:rPr>
              <a:t>Choose</a:t>
            </a:r>
            <a:r>
              <a:rPr lang="en-IE" altLang="en-US" sz="2800" u="sng" dirty="0">
                <a:latin typeface="Arial"/>
                <a:cs typeface="Arial"/>
              </a:rPr>
              <a:t> 6 Subjects</a:t>
            </a:r>
            <a:r>
              <a:rPr lang="en-IE" altLang="en-US" sz="2800" dirty="0">
                <a:latin typeface="Arial"/>
                <a:cs typeface="Arial"/>
              </a:rPr>
              <a:t> in Order of Preference</a:t>
            </a:r>
            <a:r>
              <a:rPr lang="en-US" sz="2800" dirty="0">
                <a:latin typeface="Arial"/>
              </a:rPr>
              <a:t/>
            </a:r>
            <a:br>
              <a:rPr lang="en-US" sz="2800" dirty="0">
                <a:latin typeface="Arial"/>
              </a:rPr>
            </a:br>
            <a:r>
              <a:rPr lang="en-IE" altLang="en-US" sz="2400" dirty="0">
                <a:latin typeface="Arial"/>
                <a:cs typeface="Arial"/>
              </a:rPr>
              <a:t>(The school will try to get your daughter her </a:t>
            </a:r>
            <a:r>
              <a:rPr lang="en-IE" altLang="en-US" sz="2400" u="sng" dirty="0">
                <a:latin typeface="Arial"/>
                <a:cs typeface="Arial"/>
              </a:rPr>
              <a:t>top 4</a:t>
            </a:r>
            <a:r>
              <a:rPr lang="en-IE" altLang="en-US" sz="2400" dirty="0">
                <a:latin typeface="Arial"/>
                <a:cs typeface="Arial"/>
              </a:rPr>
              <a:t>)</a:t>
            </a:r>
            <a:r>
              <a:rPr lang="en-US" sz="2400" dirty="0"/>
              <a:t/>
            </a:r>
            <a:br>
              <a:rPr lang="en-US" sz="2400" dirty="0"/>
            </a:br>
            <a:endParaRPr lang="en-US" altLang="en-US" sz="3600"/>
          </a:p>
        </p:txBody>
      </p:sp>
      <p:graphicFrame>
        <p:nvGraphicFramePr>
          <p:cNvPr id="6189" name="Group 45">
            <a:extLst>
              <a:ext uri="{FF2B5EF4-FFF2-40B4-BE49-F238E27FC236}">
                <a16:creationId xmlns:a16="http://schemas.microsoft.com/office/drawing/2014/main" id="{37DC5483-E0E9-440E-8EFD-3DF76FC5CBE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70800912"/>
              </p:ext>
            </p:extLst>
          </p:nvPr>
        </p:nvGraphicFramePr>
        <p:xfrm>
          <a:off x="2643188" y="2214563"/>
          <a:ext cx="3084509" cy="3627435"/>
        </p:xfrm>
        <a:graphic>
          <a:graphicData uri="http://schemas.openxmlformats.org/drawingml/2006/table">
            <a:tbl>
              <a:tblPr/>
              <a:tblGrid>
                <a:gridCol w="308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/>
                        </a:rPr>
                        <a:t>Art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/>
                        </a:rPr>
                        <a:t>Business Studies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/>
                        </a:rPr>
                        <a:t>French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/>
                        </a:rPr>
                        <a:t>German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/>
                        </a:rPr>
                        <a:t>Home Economics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/>
                        </a:rPr>
                        <a:t>Music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/>
                        </a:rPr>
                        <a:t>Science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512F5879-6B93-4BB4-8513-91632142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30" y="1085022"/>
            <a:ext cx="8229600" cy="1252537"/>
          </a:xfrm>
        </p:spPr>
        <p:txBody>
          <a:bodyPr/>
          <a:lstStyle/>
          <a:p>
            <a:r>
              <a:rPr lang="en-IE" altLang="en-US" dirty="0">
                <a:solidFill>
                  <a:schemeClr val="tx2"/>
                </a:solidFill>
                <a:latin typeface="Arial"/>
                <a:cs typeface="Arial"/>
              </a:rPr>
              <a:t>How you can help </a:t>
            </a:r>
          </a:p>
        </p:txBody>
      </p:sp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E5866D67-9977-45EA-8432-D0AEF8F4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15" y="1593607"/>
            <a:ext cx="7381457" cy="5968164"/>
          </a:xfrm>
        </p:spPr>
        <p:txBody>
          <a:bodyPr/>
          <a:lstStyle/>
          <a:p>
            <a:endParaRPr lang="en-IE" altLang="en-U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en-IE" altLang="en-US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en-IE" altLang="en-US" sz="2000" b="1" dirty="0">
                <a:solidFill>
                  <a:schemeClr val="tx1"/>
                </a:solidFill>
                <a:latin typeface="Arial"/>
                <a:cs typeface="Arial"/>
              </a:rPr>
              <a:t>Keep an open mind, much has changed in terms of subject content and assessment.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eaLnBrk="1" hangingPunct="1"/>
            <a:r>
              <a:rPr lang="en-IE" altLang="en-US" sz="2000" b="1" dirty="0">
                <a:solidFill>
                  <a:schemeClr val="tx1"/>
                </a:solidFill>
                <a:latin typeface="Arial"/>
                <a:cs typeface="Arial"/>
              </a:rPr>
              <a:t>Facilitate your daughter making the decision as much as possible.  Trust her judgement, she knows what she likes best and is able for.</a:t>
            </a:r>
          </a:p>
          <a:p>
            <a:pPr eaLnBrk="1" hangingPunct="1"/>
            <a:r>
              <a:rPr lang="en-IE" altLang="en-US" sz="2000" b="1" dirty="0">
                <a:solidFill>
                  <a:schemeClr val="tx1"/>
                </a:solidFill>
                <a:latin typeface="Arial"/>
                <a:cs typeface="Arial"/>
              </a:rPr>
              <a:t>Encourage your daughter to seek support here at the school if she is struggling with the decision.</a:t>
            </a:r>
          </a:p>
          <a:p>
            <a:pPr eaLnBrk="1" hangingPunct="1"/>
            <a:r>
              <a:rPr lang="en-IE" altLang="en-US" sz="2000" b="1" dirty="0">
                <a:solidFill>
                  <a:schemeClr val="tx1"/>
                </a:solidFill>
                <a:latin typeface="Arial"/>
                <a:cs typeface="Arial"/>
              </a:rPr>
              <a:t>Important that she makes an informed decision based on up-to-date factual information.</a:t>
            </a:r>
          </a:p>
          <a:p>
            <a:pPr eaLnBrk="1" hangingPunct="1"/>
            <a:endParaRPr lang="en-IE" altLang="en-US" b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hangingPunct="1"/>
            <a:endParaRPr lang="en-IE" altLang="en-US" b="1" dirty="0">
              <a:solidFill>
                <a:srgbClr val="0070C0"/>
              </a:solidFill>
              <a:latin typeface="Arial"/>
              <a:cs typeface="Arial"/>
            </a:endParaRPr>
          </a:p>
          <a:p>
            <a:pPr eaLnBrk="1" hangingPunct="1"/>
            <a:endParaRPr lang="en-IE" altLang="en-US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F92C9689-B1F6-4E17-9D5B-63554F51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>
                <a:latin typeface="Arial"/>
                <a:cs typeface="Arial"/>
              </a:rPr>
              <a:t>Which subjects to keep</a:t>
            </a:r>
            <a:r>
              <a:rPr lang="en-IE" altLang="en-US" dirty="0">
                <a:latin typeface="Arial"/>
                <a:cs typeface="Arial"/>
              </a:rPr>
              <a:t/>
            </a:r>
            <a:br>
              <a:rPr lang="en-IE" altLang="en-US" dirty="0">
                <a:latin typeface="Arial"/>
                <a:cs typeface="Arial"/>
              </a:rPr>
            </a:br>
            <a:r>
              <a:rPr lang="en-IE" altLang="en-US" sz="3600">
                <a:latin typeface="Arial"/>
                <a:cs typeface="Arial"/>
              </a:rPr>
              <a:t>Careful Considerations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66A197EC-AF35-47D2-9BEE-B16F8D1BD1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53" y="2490788"/>
            <a:ext cx="3222431" cy="34448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4B80-EDFF-46A4-80DD-DB53B547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SUBJECTS THAT DIVIDE IN SENIOR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3BD6-D89D-4CDE-9113-F9EE4F96C9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latin typeface="Arial"/>
                <a:cs typeface="Arial"/>
              </a:rPr>
              <a:t>SCIENCE</a:t>
            </a:r>
            <a:r>
              <a:rPr lang="en-US" dirty="0">
                <a:latin typeface="Arial"/>
                <a:cs typeface="Arial"/>
              </a:rPr>
              <a:t>   </a:t>
            </a:r>
          </a:p>
          <a:p>
            <a:r>
              <a:rPr lang="en-US" dirty="0">
                <a:latin typeface="Arial"/>
                <a:cs typeface="Arial"/>
              </a:rPr>
              <a:t>Biology</a:t>
            </a:r>
          </a:p>
          <a:p>
            <a:r>
              <a:rPr lang="en-US" dirty="0">
                <a:latin typeface="Arial"/>
                <a:cs typeface="Arial"/>
              </a:rPr>
              <a:t>Chemistry</a:t>
            </a:r>
          </a:p>
          <a:p>
            <a:r>
              <a:rPr lang="en-US" dirty="0">
                <a:latin typeface="Arial"/>
                <a:cs typeface="Arial"/>
              </a:rPr>
              <a:t>Physics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FD445-845B-4BD5-98DA-E53F087B67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latin typeface="Arial"/>
                <a:cs typeface="Arial"/>
              </a:rPr>
              <a:t>BUSINESS</a:t>
            </a:r>
          </a:p>
          <a:p>
            <a:r>
              <a:rPr lang="en-US" dirty="0">
                <a:latin typeface="Arial"/>
                <a:cs typeface="Arial"/>
              </a:rPr>
              <a:t>Business</a:t>
            </a:r>
          </a:p>
          <a:p>
            <a:r>
              <a:rPr lang="en-US" dirty="0">
                <a:latin typeface="Arial"/>
                <a:cs typeface="Arial"/>
              </a:rPr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194206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263EE5-3E63-40E1-B12A-6E852033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CAREFUL CONSIDERATIONS</a:t>
            </a:r>
            <a:r>
              <a:rPr lang="en-US" dirty="0">
                <a:latin typeface="Arial"/>
              </a:rPr>
              <a:t/>
            </a:r>
            <a:br>
              <a:rPr lang="en-US" dirty="0">
                <a:latin typeface="Arial"/>
              </a:rPr>
            </a:br>
            <a:r>
              <a:rPr lang="en-US" sz="3200" dirty="0">
                <a:latin typeface="Arial"/>
                <a:cs typeface="Arial"/>
              </a:rPr>
              <a:t>3rd Level Consequences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31CC0C-1F81-412F-B4C1-E81BA6803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4040772"/>
          </a:xfrm>
        </p:spPr>
        <p:txBody>
          <a:bodyPr/>
          <a:lstStyle/>
          <a:p>
            <a:r>
              <a:rPr lang="en-US" sz="2200" dirty="0">
                <a:latin typeface="Arial"/>
                <a:cs typeface="Arial"/>
              </a:rPr>
              <a:t>YOUR DAUGHTER IS NOT EXPECTED TO KNOW NOW WHAT CAREER/COUSE SHE WANTS TO PURSUE AFTER SECONDARY SCHOOL, HOWEVER </a:t>
            </a:r>
            <a:r>
              <a:rPr lang="en-US" sz="2200" u="sng" dirty="0">
                <a:latin typeface="Arial"/>
                <a:cs typeface="Arial"/>
              </a:rPr>
              <a:t>THERE ARE SUBJECTS SHE MAY NEED TO KEEP NOW FOR SPECIFIC COURSES LATER.</a:t>
            </a:r>
          </a:p>
          <a:p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IT'S IMPORTANT THAT SHE KEEPS HER OPTIONS OPEN AS MUCH AS POSSIBLE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5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>
            <a:extLst>
              <a:ext uri="{FF2B5EF4-FFF2-40B4-BE49-F238E27FC236}">
                <a16:creationId xmlns:a16="http://schemas.microsoft.com/office/drawing/2014/main" id="{CF7602CF-0683-4870-A8A9-E53C2F2B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96972"/>
          </a:xfrm>
        </p:spPr>
        <p:txBody>
          <a:bodyPr/>
          <a:lstStyle/>
          <a:p>
            <a:r>
              <a:rPr lang="en-IE" altLang="en-US" sz="2000" dirty="0">
                <a:latin typeface="Arial"/>
                <a:cs typeface="Arial"/>
              </a:rPr>
              <a:t>University and Institute of Technology</a:t>
            </a:r>
            <a:r>
              <a:rPr lang="en-US" sz="2000" dirty="0">
                <a:latin typeface="Arial"/>
                <a:cs typeface="+mj-ea"/>
              </a:rPr>
              <a:t/>
            </a:r>
            <a:br>
              <a:rPr lang="en-US" sz="2000" dirty="0">
                <a:latin typeface="Arial"/>
                <a:cs typeface="+mj-ea"/>
              </a:rPr>
            </a:br>
            <a:r>
              <a:rPr lang="en-IE" altLang="en-US" sz="2000" dirty="0">
                <a:latin typeface="Arial"/>
                <a:cs typeface="Arial"/>
              </a:rPr>
              <a:t>Matriculation (General Entry) Requirements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18434" name="Content Placeholder 1">
            <a:extLst>
              <a:ext uri="{FF2B5EF4-FFF2-40B4-BE49-F238E27FC236}">
                <a16:creationId xmlns:a16="http://schemas.microsoft.com/office/drawing/2014/main" id="{E7AB4D7D-94A1-4AF3-BC65-4ECCEF17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88" y="1190625"/>
            <a:ext cx="7907388" cy="465806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IE" altLang="en-US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IE" altLang="en-US" dirty="0">
                <a:solidFill>
                  <a:srgbClr val="FF0000"/>
                </a:solidFill>
                <a:latin typeface="Arial"/>
                <a:cs typeface="Arial"/>
              </a:rPr>
              <a:t>For Direct Entry from Leaving Certificate</a:t>
            </a:r>
            <a:endParaRPr lang="en-IE" dirty="0"/>
          </a:p>
          <a:p>
            <a:endParaRPr lang="en-IE" alt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IE" altLang="en-US" dirty="0">
                <a:solidFill>
                  <a:srgbClr val="FF0000"/>
                </a:solidFill>
                <a:latin typeface="Arial"/>
                <a:cs typeface="Arial"/>
              </a:rPr>
              <a:t>National University of Ireland (NUI) e.g. UCC: </a:t>
            </a:r>
            <a:r>
              <a:rPr lang="en-IE" altLang="en-US" dirty="0">
                <a:latin typeface="Arial"/>
                <a:cs typeface="Arial"/>
              </a:rPr>
              <a:t>  </a:t>
            </a:r>
            <a:endParaRPr lang="en-IE">
              <a:latin typeface="Arial"/>
              <a:cs typeface="Arial"/>
            </a:endParaRPr>
          </a:p>
          <a:p>
            <a:pPr>
              <a:buFont typeface="Wingdings" panose="05050102010706020507" pitchFamily="18" charset="2"/>
              <a:buChar char="§"/>
            </a:pPr>
            <a:r>
              <a:rPr lang="en-IE" altLang="en-US" sz="2200" dirty="0">
                <a:latin typeface="Arial"/>
                <a:cs typeface="Arial"/>
              </a:rPr>
              <a:t> </a:t>
            </a:r>
            <a:r>
              <a:rPr lang="en-IE" altLang="en-US" sz="2200" u="sng" dirty="0">
                <a:latin typeface="Arial"/>
                <a:cs typeface="Arial"/>
              </a:rPr>
              <a:t>English and Irish</a:t>
            </a:r>
            <a:r>
              <a:rPr lang="en-IE" altLang="en-US" sz="2200" dirty="0">
                <a:latin typeface="Arial"/>
                <a:cs typeface="Arial"/>
              </a:rPr>
              <a:t> (unless Irish language exemption) </a:t>
            </a:r>
            <a:r>
              <a:rPr lang="en-IE" altLang="en-US" sz="2200" i="1" u="sng" dirty="0">
                <a:latin typeface="Arial"/>
                <a:cs typeface="Arial"/>
              </a:rPr>
              <a:t>all</a:t>
            </a:r>
            <a:r>
              <a:rPr lang="en-IE" altLang="en-US" sz="2200" u="sng" dirty="0">
                <a:latin typeface="Arial"/>
                <a:cs typeface="Arial"/>
              </a:rPr>
              <a:t> courses  </a:t>
            </a:r>
            <a:r>
              <a:rPr lang="en-IE" altLang="en-US" sz="2200" dirty="0">
                <a:latin typeface="Arial"/>
                <a:cs typeface="Arial"/>
              </a:rPr>
              <a:t> </a:t>
            </a:r>
          </a:p>
          <a:p>
            <a:pPr>
              <a:buFont typeface="Wingdings" panose="05050102010706020507" pitchFamily="18" charset="2"/>
              <a:buChar char="§"/>
            </a:pPr>
            <a:r>
              <a:rPr lang="en-IE" altLang="en-US" sz="2200" dirty="0">
                <a:latin typeface="Arial"/>
                <a:cs typeface="Arial"/>
              </a:rPr>
              <a:t> </a:t>
            </a:r>
            <a:r>
              <a:rPr lang="en-IE" altLang="en-US" sz="2200" u="sng" dirty="0">
                <a:latin typeface="Arial"/>
                <a:cs typeface="Arial"/>
              </a:rPr>
              <a:t>Maths, 3rd Language </a:t>
            </a:r>
            <a:r>
              <a:rPr lang="en-IE" altLang="en-US" sz="2200" dirty="0">
                <a:latin typeface="Arial"/>
                <a:cs typeface="Arial"/>
              </a:rPr>
              <a:t>(unless 3rd Lang exempt) </a:t>
            </a:r>
            <a:r>
              <a:rPr lang="en-IE" altLang="en-US" sz="2200" u="sng" dirty="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lang="en-IE" altLang="en-US" sz="2200" i="1" u="sng" dirty="0">
                <a:solidFill>
                  <a:schemeClr val="tx1"/>
                </a:solidFill>
                <a:latin typeface="Arial"/>
                <a:cs typeface="Arial"/>
              </a:rPr>
              <a:t>most</a:t>
            </a:r>
            <a:r>
              <a:rPr lang="en-IE" altLang="en-US" sz="2200" u="sng" dirty="0">
                <a:solidFill>
                  <a:schemeClr val="tx1"/>
                </a:solidFill>
                <a:latin typeface="Arial"/>
                <a:cs typeface="Arial"/>
              </a:rPr>
              <a:t> courses.</a:t>
            </a:r>
          </a:p>
          <a:p>
            <a:pPr>
              <a:buFont typeface="Wingdings" panose="05050102010706020507" pitchFamily="18" charset="2"/>
              <a:buChar char="§"/>
            </a:pPr>
            <a:r>
              <a:rPr lang="en-IE" altLang="en-US" sz="2200" dirty="0">
                <a:solidFill>
                  <a:srgbClr val="073E87"/>
                </a:solidFill>
                <a:latin typeface="Arial"/>
                <a:cs typeface="Arial"/>
              </a:rPr>
              <a:t>THE 3RD LANGUAGE REQUIRES CONSIDERATION HERE.</a:t>
            </a:r>
          </a:p>
          <a:p>
            <a:pPr marL="0" indent="0">
              <a:buNone/>
            </a:pPr>
            <a:r>
              <a:rPr lang="en-IE" altLang="en-US" dirty="0">
                <a:solidFill>
                  <a:srgbClr val="FF0000"/>
                </a:solidFill>
                <a:latin typeface="Arial"/>
                <a:cs typeface="Arial"/>
              </a:rPr>
              <a:t>Institute of Technology e.g. CIT :</a:t>
            </a:r>
            <a:r>
              <a:rPr lang="en-IE" altLang="en-US" dirty="0">
                <a:latin typeface="Arial"/>
                <a:cs typeface="Arial"/>
              </a:rPr>
              <a:t>  </a:t>
            </a:r>
            <a:endParaRPr lang="en-IE">
              <a:latin typeface="Arial"/>
              <a:cs typeface="Arial"/>
            </a:endParaRPr>
          </a:p>
          <a:p>
            <a:r>
              <a:rPr lang="en-IE" altLang="en-US" dirty="0">
                <a:latin typeface="Arial"/>
                <a:cs typeface="Arial"/>
              </a:rPr>
              <a:t>Maths, English </a:t>
            </a:r>
            <a:r>
              <a:rPr lang="en-IE" altLang="en-US" u="sng" dirty="0">
                <a:latin typeface="Arial"/>
                <a:cs typeface="Arial"/>
              </a:rPr>
              <a:t>or</a:t>
            </a:r>
            <a:r>
              <a:rPr lang="en-IE" altLang="en-US" dirty="0">
                <a:latin typeface="Arial"/>
                <a:cs typeface="Arial"/>
              </a:rPr>
              <a:t> Irish </a:t>
            </a:r>
            <a:endParaRPr lang="en-IE">
              <a:latin typeface="Arial"/>
              <a:cs typeface="Arial"/>
            </a:endParaRPr>
          </a:p>
          <a:p>
            <a:r>
              <a:rPr lang="en-IE" dirty="0">
                <a:latin typeface="Arial"/>
                <a:cs typeface="Arial"/>
              </a:rPr>
              <a:t>If interested in more detail, check college websites or Guidance Counsellor</a:t>
            </a:r>
          </a:p>
          <a:p>
            <a:pPr marL="0" indent="0">
              <a:buNone/>
            </a:pPr>
            <a:r>
              <a:rPr lang="en-IE" dirty="0">
                <a:latin typeface="Arial"/>
                <a:cs typeface="Arial"/>
              </a:rPr>
              <a:t>    </a:t>
            </a:r>
            <a:r>
              <a:rPr lang="en-IE" dirty="0">
                <a:latin typeface="Arial"/>
                <a:cs typeface="Arial"/>
                <a:hlinkClick r:id="rId2"/>
              </a:rPr>
              <a:t>www.ucc.ie</a:t>
            </a:r>
            <a:r>
              <a:rPr lang="en-IE" dirty="0">
                <a:latin typeface="Arial"/>
                <a:cs typeface="Arial"/>
              </a:rPr>
              <a:t>, </a:t>
            </a:r>
            <a:r>
              <a:rPr lang="en-IE" dirty="0">
                <a:latin typeface="Arial"/>
                <a:cs typeface="Arial"/>
                <a:hlinkClick r:id="rId3"/>
              </a:rPr>
              <a:t>www.cit.ie</a:t>
            </a:r>
            <a:r>
              <a:rPr lang="en-IE" dirty="0">
                <a:latin typeface="Arial"/>
                <a:cs typeface="Arial"/>
              </a:rPr>
              <a:t> undergraduate courses.</a:t>
            </a:r>
            <a:endParaRPr lang="en-IE" alt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DD15AD35-209B-4C03-9A26-D67791BDB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altLang="en-US" dirty="0">
                <a:latin typeface="Arial"/>
                <a:cs typeface="Arial"/>
              </a:rPr>
              <a:t>3rd Language Requirement for many University Courses– German/French</a:t>
            </a:r>
            <a:endParaRPr lang="en-IE" altLang="en-US" dirty="0">
              <a:latin typeface="Arial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0B860AB4-FEFD-42C8-94F3-5AE2F11DE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4003" y="1989826"/>
            <a:ext cx="7645400" cy="4381082"/>
          </a:xfrm>
        </p:spPr>
        <p:txBody>
          <a:bodyPr/>
          <a:lstStyle/>
          <a:p>
            <a:pPr eaLnBrk="1" hangingPunct="1">
              <a:defRPr/>
            </a:pPr>
            <a:endParaRPr lang="en-IE"/>
          </a:p>
          <a:p>
            <a:pPr>
              <a:defRPr/>
            </a:pPr>
            <a:r>
              <a:rPr lang="en-IE" dirty="0">
                <a:latin typeface="Arial"/>
                <a:cs typeface="Arial"/>
              </a:rPr>
              <a:t>Unless your daughter has an exemption, the National University of Ireland (NUI) consisting of UCC, Galway, Dublin, Maynooth  require a 3</a:t>
            </a:r>
            <a:r>
              <a:rPr lang="en-IE" baseline="30000" dirty="0">
                <a:latin typeface="Arial"/>
                <a:cs typeface="Arial"/>
              </a:rPr>
              <a:t>rd</a:t>
            </a:r>
            <a:r>
              <a:rPr lang="en-IE" dirty="0">
                <a:latin typeface="Arial"/>
                <a:cs typeface="Arial"/>
              </a:rPr>
              <a:t> Language for </a:t>
            </a:r>
            <a:r>
              <a:rPr lang="en-IE" u="sng" dirty="0">
                <a:latin typeface="Arial"/>
                <a:cs typeface="Arial"/>
              </a:rPr>
              <a:t>direct</a:t>
            </a:r>
            <a:r>
              <a:rPr lang="en-IE" dirty="0">
                <a:latin typeface="Arial"/>
                <a:cs typeface="Arial"/>
              </a:rPr>
              <a:t> General Entry into </a:t>
            </a:r>
            <a:r>
              <a:rPr lang="en-IE" i="1" dirty="0">
                <a:latin typeface="Arial"/>
                <a:cs typeface="Arial"/>
              </a:rPr>
              <a:t>many, not all</a:t>
            </a:r>
            <a:r>
              <a:rPr lang="en-IE" dirty="0">
                <a:latin typeface="Arial"/>
                <a:cs typeface="Arial"/>
              </a:rPr>
              <a:t> courses.</a:t>
            </a:r>
          </a:p>
          <a:p>
            <a:pPr eaLnBrk="1" hangingPunct="1">
              <a:defRPr/>
            </a:pPr>
            <a:endParaRPr lang="en-IE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IE" dirty="0">
                <a:latin typeface="Arial"/>
                <a:cs typeface="Arial"/>
              </a:rPr>
              <a:t>Cadetship (officer) in Army, Air Corps, Navy, 3rd Language required (exception: doesn't apply to college graduates)</a:t>
            </a:r>
          </a:p>
          <a:p>
            <a:pPr eaLnBrk="1" hangingPunct="1">
              <a:defRPr/>
            </a:pPr>
            <a:endParaRPr lang="en-IE" dirty="0">
              <a:latin typeface="Arial"/>
              <a:cs typeface="Arial"/>
            </a:endParaRPr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endParaRPr lang="en-IE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On-screen Show (4:3)</PresentationFormat>
  <Paragraphs>129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Garamond</vt:lpstr>
      <vt:lpstr>Symbol</vt:lpstr>
      <vt:lpstr>Tahoma</vt:lpstr>
      <vt:lpstr>Times New Roman</vt:lpstr>
      <vt:lpstr>Wingdings</vt:lpstr>
      <vt:lpstr>Organic</vt:lpstr>
      <vt:lpstr>  2nd Year Subject Choice   Parent/Guardian Presentation</vt:lpstr>
      <vt:lpstr> Core Subjects</vt:lpstr>
      <vt:lpstr>  CHOICE SUBJECTS  Choose 6 Subjects in Order of Preference (The school will try to get your daughter her top 4) </vt:lpstr>
      <vt:lpstr>How you can help </vt:lpstr>
      <vt:lpstr>Which subjects to keep Careful Considerations</vt:lpstr>
      <vt:lpstr>SUBJECTS THAT DIVIDE IN SENIOR CYCLE</vt:lpstr>
      <vt:lpstr>CAREFUL CONSIDERATIONS 3rd Level Consequences</vt:lpstr>
      <vt:lpstr>University and Institute of Technology Matriculation (General Entry) Requirements</vt:lpstr>
      <vt:lpstr>3rd Language Requirement for many University Courses– German/French</vt:lpstr>
      <vt:lpstr>No 3rd Language Required  for General Entry</vt:lpstr>
      <vt:lpstr> Careful Considerations Science at 3rd Level  </vt:lpstr>
      <vt:lpstr>Help your daughter consider:</vt:lpstr>
      <vt:lpstr>Try not to base decisions on</vt:lpstr>
      <vt:lpstr>The Safe Bets – that cover almost every course</vt:lpstr>
      <vt:lpstr>The Subjects  (in terms of content, assessment)</vt:lpstr>
      <vt:lpstr>Information Online</vt:lpstr>
      <vt:lpstr>Filling Out The Form Online Feb 14th Deadline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Year Subject Choice</dc:title>
  <dc:creator>Niamh Daly</dc:creator>
  <cp:lastModifiedBy>Donnchadh O' Briain</cp:lastModifiedBy>
  <cp:revision>1176</cp:revision>
  <dcterms:modified xsi:type="dcterms:W3CDTF">2020-02-04T10:38:14Z</dcterms:modified>
</cp:coreProperties>
</file>