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562" r:id="rId4"/>
  </p:sldMasterIdLst>
  <p:notesMasterIdLst>
    <p:notesMasterId r:id="rId44"/>
  </p:notesMasterIdLst>
  <p:handoutMasterIdLst>
    <p:handoutMasterId r:id="rId45"/>
  </p:handoutMasterIdLst>
  <p:sldIdLst>
    <p:sldId id="256" r:id="rId5"/>
    <p:sldId id="327" r:id="rId6"/>
    <p:sldId id="289" r:id="rId7"/>
    <p:sldId id="270" r:id="rId8"/>
    <p:sldId id="271" r:id="rId9"/>
    <p:sldId id="329" r:id="rId10"/>
    <p:sldId id="328" r:id="rId11"/>
    <p:sldId id="314" r:id="rId12"/>
    <p:sldId id="293" r:id="rId13"/>
    <p:sldId id="322" r:id="rId14"/>
    <p:sldId id="320" r:id="rId15"/>
    <p:sldId id="295" r:id="rId16"/>
    <p:sldId id="307" r:id="rId17"/>
    <p:sldId id="317" r:id="rId18"/>
    <p:sldId id="321" r:id="rId19"/>
    <p:sldId id="310" r:id="rId20"/>
    <p:sldId id="326" r:id="rId21"/>
    <p:sldId id="298" r:id="rId22"/>
    <p:sldId id="323" r:id="rId23"/>
    <p:sldId id="259" r:id="rId24"/>
    <p:sldId id="286" r:id="rId25"/>
    <p:sldId id="260" r:id="rId26"/>
    <p:sldId id="324" r:id="rId27"/>
    <p:sldId id="261" r:id="rId28"/>
    <p:sldId id="263" r:id="rId29"/>
    <p:sldId id="264" r:id="rId30"/>
    <p:sldId id="309" r:id="rId31"/>
    <p:sldId id="318" r:id="rId32"/>
    <p:sldId id="262" r:id="rId33"/>
    <p:sldId id="283" r:id="rId34"/>
    <p:sldId id="319" r:id="rId35"/>
    <p:sldId id="267" r:id="rId36"/>
    <p:sldId id="299" r:id="rId37"/>
    <p:sldId id="300" r:id="rId38"/>
    <p:sldId id="325" r:id="rId39"/>
    <p:sldId id="305" r:id="rId40"/>
    <p:sldId id="303" r:id="rId41"/>
    <p:sldId id="306" r:id="rId42"/>
    <p:sldId id="281" r:id="rId4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CE73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F33247-CDA0-407C-AF0B-0E681AACE3F6}" v="140" dt="2024-01-12T14:34:00.659"/>
    <p1510:client id="{1B943194-0E2A-4A53-8B75-74164F51B6FD}" v="9" dt="2024-01-12T13:34:48.787"/>
    <p1510:client id="{B81E18DC-2966-405B-8678-08B3629576A6}" v="72" dt="2024-01-12T13:24:40.96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diagrams/_rels/data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svg"/><Relationship Id="rId1" Type="http://schemas.openxmlformats.org/officeDocument/2006/relationships/image" Target="../media/image10.png"/><Relationship Id="rId4" Type="http://schemas.openxmlformats.org/officeDocument/2006/relationships/image" Target="../media/image13.svg"/></Relationships>
</file>

<file path=ppt/diagrams/_rels/data10.xml.rels><?xml version="1.0" encoding="UTF-8" standalone="yes"?>
<Relationships xmlns="http://schemas.openxmlformats.org/package/2006/relationships"><Relationship Id="rId3" Type="http://schemas.openxmlformats.org/officeDocument/2006/relationships/hyperlink" Target="http://www.ucc.ie/" TargetMode="External"/><Relationship Id="rId2" Type="http://schemas.openxmlformats.org/officeDocument/2006/relationships/hyperlink" Target="http://www.cao.ie/" TargetMode="External"/><Relationship Id="rId1" Type="http://schemas.openxmlformats.org/officeDocument/2006/relationships/hyperlink" Target="http://www.qualifax.ie/" TargetMode="External"/><Relationship Id="rId5" Type="http://schemas.openxmlformats.org/officeDocument/2006/relationships/hyperlink" Target="http://www.setu.ie/" TargetMode="External"/><Relationship Id="rId4" Type="http://schemas.openxmlformats.org/officeDocument/2006/relationships/hyperlink" Target="http://www.mtu.ie/" TargetMode="External"/></Relationships>
</file>

<file path=ppt/diagrams/_rels/data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svg"/><Relationship Id="rId1" Type="http://schemas.openxmlformats.org/officeDocument/2006/relationships/image" Target="../media/image21.png"/><Relationship Id="rId4" Type="http://schemas.openxmlformats.org/officeDocument/2006/relationships/image" Target="../media/image24.svg"/></Relationships>
</file>

<file path=ppt/diagrams/_rels/data3.xml.rels><?xml version="1.0" encoding="UTF-8" standalone="yes"?>
<Relationships xmlns="http://schemas.openxmlformats.org/package/2006/relationships"><Relationship Id="rId2" Type="http://schemas.openxmlformats.org/officeDocument/2006/relationships/image" Target="../media/image22.svg"/><Relationship Id="rId1" Type="http://schemas.openxmlformats.org/officeDocument/2006/relationships/image" Target="../media/image21.png"/></Relationships>
</file>

<file path=ppt/diagrams/_rels/data5.xml.rels><?xml version="1.0" encoding="UTF-8" standalone="yes"?>
<Relationships xmlns="http://schemas.openxmlformats.org/package/2006/relationships"><Relationship Id="rId2" Type="http://schemas.openxmlformats.org/officeDocument/2006/relationships/image" Target="../media/image22.svg"/><Relationship Id="rId1" Type="http://schemas.openxmlformats.org/officeDocument/2006/relationships/image" Target="../media/image21.png"/></Relationships>
</file>

<file path=ppt/diagrams/_rels/data6.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svg"/><Relationship Id="rId1" Type="http://schemas.openxmlformats.org/officeDocument/2006/relationships/image" Target="../media/image60.png"/><Relationship Id="rId6" Type="http://schemas.openxmlformats.org/officeDocument/2006/relationships/image" Target="../media/image65.svg"/><Relationship Id="rId5" Type="http://schemas.openxmlformats.org/officeDocument/2006/relationships/image" Target="../media/image64.png"/><Relationship Id="rId10" Type="http://schemas.openxmlformats.org/officeDocument/2006/relationships/image" Target="../media/image69.svg"/><Relationship Id="rId4" Type="http://schemas.openxmlformats.org/officeDocument/2006/relationships/image" Target="../media/image63.svg"/><Relationship Id="rId9" Type="http://schemas.openxmlformats.org/officeDocument/2006/relationships/image" Target="../media/image68.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svg"/><Relationship Id="rId1" Type="http://schemas.openxmlformats.org/officeDocument/2006/relationships/image" Target="../media/image10.png"/><Relationship Id="rId4" Type="http://schemas.openxmlformats.org/officeDocument/2006/relationships/image" Target="../media/image13.svg"/></Relationships>
</file>

<file path=ppt/diagrams/_rels/drawing10.xml.rels><?xml version="1.0" encoding="UTF-8" standalone="yes"?>
<Relationships xmlns="http://schemas.openxmlformats.org/package/2006/relationships"><Relationship Id="rId3" Type="http://schemas.openxmlformats.org/officeDocument/2006/relationships/hyperlink" Target="http://www.ucc.ie/" TargetMode="External"/><Relationship Id="rId2" Type="http://schemas.openxmlformats.org/officeDocument/2006/relationships/hyperlink" Target="http://www.cao.ie/" TargetMode="External"/><Relationship Id="rId1" Type="http://schemas.openxmlformats.org/officeDocument/2006/relationships/hyperlink" Target="http://www.qualifax.ie/" TargetMode="External"/><Relationship Id="rId5" Type="http://schemas.openxmlformats.org/officeDocument/2006/relationships/hyperlink" Target="http://www.setu.ie/" TargetMode="External"/><Relationship Id="rId4" Type="http://schemas.openxmlformats.org/officeDocument/2006/relationships/hyperlink" Target="http://www.mtu.ie/" TargetMode="External"/></Relationships>
</file>

<file path=ppt/diagrams/_rels/drawing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svg"/><Relationship Id="rId1" Type="http://schemas.openxmlformats.org/officeDocument/2006/relationships/image" Target="../media/image21.png"/><Relationship Id="rId4" Type="http://schemas.openxmlformats.org/officeDocument/2006/relationships/image" Target="../media/image24.svg"/></Relationships>
</file>

<file path=ppt/diagrams/_rels/drawing3.xml.rels><?xml version="1.0" encoding="UTF-8" standalone="yes"?>
<Relationships xmlns="http://schemas.openxmlformats.org/package/2006/relationships"><Relationship Id="rId2" Type="http://schemas.openxmlformats.org/officeDocument/2006/relationships/image" Target="../media/image22.svg"/><Relationship Id="rId1" Type="http://schemas.openxmlformats.org/officeDocument/2006/relationships/image" Target="../media/image21.png"/></Relationships>
</file>

<file path=ppt/diagrams/_rels/drawing5.xml.rels><?xml version="1.0" encoding="UTF-8" standalone="yes"?>
<Relationships xmlns="http://schemas.openxmlformats.org/package/2006/relationships"><Relationship Id="rId2" Type="http://schemas.openxmlformats.org/officeDocument/2006/relationships/image" Target="../media/image22.svg"/><Relationship Id="rId1" Type="http://schemas.openxmlformats.org/officeDocument/2006/relationships/image" Target="../media/image21.png"/></Relationships>
</file>

<file path=ppt/diagrams/_rels/drawing6.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svg"/><Relationship Id="rId1" Type="http://schemas.openxmlformats.org/officeDocument/2006/relationships/image" Target="../media/image60.png"/><Relationship Id="rId6" Type="http://schemas.openxmlformats.org/officeDocument/2006/relationships/image" Target="../media/image65.svg"/><Relationship Id="rId5" Type="http://schemas.openxmlformats.org/officeDocument/2006/relationships/image" Target="../media/image64.png"/><Relationship Id="rId10" Type="http://schemas.openxmlformats.org/officeDocument/2006/relationships/image" Target="../media/image69.svg"/><Relationship Id="rId4" Type="http://schemas.openxmlformats.org/officeDocument/2006/relationships/image" Target="../media/image63.svg"/><Relationship Id="rId9" Type="http://schemas.openxmlformats.org/officeDocument/2006/relationships/image" Target="../media/image6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609C5BE-6C3E-4781-9B1F-39CE7EAA30D8}"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A85F6854-5EB8-4911-94F9-EA67314137FF}">
      <dgm:prSet/>
      <dgm:spPr/>
      <dgm:t>
        <a:bodyPr/>
        <a:lstStyle/>
        <a:p>
          <a:pPr>
            <a:lnSpc>
              <a:spcPct val="100000"/>
            </a:lnSpc>
          </a:pPr>
          <a:r>
            <a:rPr lang="en-GB">
              <a:latin typeface="Abadi" panose="020B0604020104020204" pitchFamily="34" charset="0"/>
            </a:rPr>
            <a:t>When you will enter your subjects, they must be in genuine order of preference, 1 being the subject you most want, 2..3..4.. With 5 and 6 as back up plans if you don’t get your first 4. The school will try to get you your top 4, so make sure you get this right and be happy with your 5th and 6th. </a:t>
          </a:r>
          <a:endParaRPr lang="en-US">
            <a:latin typeface="Abadi" panose="020B0604020104020204" pitchFamily="34" charset="0"/>
          </a:endParaRPr>
        </a:p>
      </dgm:t>
    </dgm:pt>
    <dgm:pt modelId="{7BF84547-1DE3-4B96-AED1-A82322F881A0}" type="parTrans" cxnId="{C1DDE923-1BA5-4975-B427-7DBEECFA9568}">
      <dgm:prSet/>
      <dgm:spPr/>
      <dgm:t>
        <a:bodyPr/>
        <a:lstStyle/>
        <a:p>
          <a:endParaRPr lang="en-US"/>
        </a:p>
      </dgm:t>
    </dgm:pt>
    <dgm:pt modelId="{F56C921D-2492-447B-88A6-113BAAB3A6A1}" type="sibTrans" cxnId="{C1DDE923-1BA5-4975-B427-7DBEECFA9568}">
      <dgm:prSet/>
      <dgm:spPr/>
      <dgm:t>
        <a:bodyPr/>
        <a:lstStyle/>
        <a:p>
          <a:endParaRPr lang="en-US"/>
        </a:p>
      </dgm:t>
    </dgm:pt>
    <dgm:pt modelId="{6A620734-0D58-4512-A2F6-C2DC2C26D227}">
      <dgm:prSet/>
      <dgm:spPr/>
      <dgm:t>
        <a:bodyPr/>
        <a:lstStyle/>
        <a:p>
          <a:pPr>
            <a:lnSpc>
              <a:spcPct val="100000"/>
            </a:lnSpc>
          </a:pPr>
          <a:r>
            <a:rPr lang="en-GB" u="sng">
              <a:latin typeface="Abadi" panose="020B0604020104020204" pitchFamily="34" charset="0"/>
            </a:rPr>
            <a:t>As Applied Maths is outside of school hours, it will not be options on your subject choice options form.</a:t>
          </a:r>
          <a:r>
            <a:rPr lang="en-GB">
              <a:latin typeface="Abadi" panose="020B0604020104020204" pitchFamily="34" charset="0"/>
            </a:rPr>
            <a:t> You will send your interests in this subject directly to Ms Hennessy/Ms Egan.</a:t>
          </a:r>
          <a:endParaRPr lang="en-US">
            <a:latin typeface="Abadi" panose="020B0604020104020204" pitchFamily="34" charset="0"/>
          </a:endParaRPr>
        </a:p>
      </dgm:t>
    </dgm:pt>
    <dgm:pt modelId="{B3FF2847-1FA1-4906-B205-1B4B2DD67AE5}" type="parTrans" cxnId="{CA6E6989-B98A-4BF2-856D-E907385BBD80}">
      <dgm:prSet/>
      <dgm:spPr/>
      <dgm:t>
        <a:bodyPr/>
        <a:lstStyle/>
        <a:p>
          <a:endParaRPr lang="en-US"/>
        </a:p>
      </dgm:t>
    </dgm:pt>
    <dgm:pt modelId="{2D7E14B6-0681-4DAF-9864-977373231B32}" type="sibTrans" cxnId="{CA6E6989-B98A-4BF2-856D-E907385BBD80}">
      <dgm:prSet/>
      <dgm:spPr/>
      <dgm:t>
        <a:bodyPr/>
        <a:lstStyle/>
        <a:p>
          <a:endParaRPr lang="en-US"/>
        </a:p>
      </dgm:t>
    </dgm:pt>
    <dgm:pt modelId="{BB89BB32-DB4B-4602-81EA-35A907FABBE6}" type="pres">
      <dgm:prSet presAssocID="{F609C5BE-6C3E-4781-9B1F-39CE7EAA30D8}" presName="root" presStyleCnt="0">
        <dgm:presLayoutVars>
          <dgm:dir/>
          <dgm:resizeHandles val="exact"/>
        </dgm:presLayoutVars>
      </dgm:prSet>
      <dgm:spPr/>
    </dgm:pt>
    <dgm:pt modelId="{6833941E-6261-4D11-B605-8C1FA4A3FE0D}" type="pres">
      <dgm:prSet presAssocID="{A85F6854-5EB8-4911-94F9-EA67314137FF}" presName="compNode" presStyleCnt="0"/>
      <dgm:spPr/>
    </dgm:pt>
    <dgm:pt modelId="{8645FFEA-4A7A-4795-B744-743CBC2356DC}" type="pres">
      <dgm:prSet presAssocID="{A85F6854-5EB8-4911-94F9-EA67314137FF}" presName="bgRect" presStyleLbl="bgShp" presStyleIdx="0" presStyleCnt="2"/>
      <dgm:spPr/>
    </dgm:pt>
    <dgm:pt modelId="{457AF6E1-D6F8-421B-ABD8-E59994B4D2BC}" type="pres">
      <dgm:prSet presAssocID="{A85F6854-5EB8-4911-94F9-EA67314137FF}"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Angel Face Outline"/>
        </a:ext>
      </dgm:extLst>
    </dgm:pt>
    <dgm:pt modelId="{F2EDDCC0-196C-404F-88C2-8CF0329F5C05}" type="pres">
      <dgm:prSet presAssocID="{A85F6854-5EB8-4911-94F9-EA67314137FF}" presName="spaceRect" presStyleCnt="0"/>
      <dgm:spPr/>
    </dgm:pt>
    <dgm:pt modelId="{68B19571-A5D9-4339-B0B7-9A9147570BFA}" type="pres">
      <dgm:prSet presAssocID="{A85F6854-5EB8-4911-94F9-EA67314137FF}" presName="parTx" presStyleLbl="revTx" presStyleIdx="0" presStyleCnt="2">
        <dgm:presLayoutVars>
          <dgm:chMax val="0"/>
          <dgm:chPref val="0"/>
        </dgm:presLayoutVars>
      </dgm:prSet>
      <dgm:spPr/>
    </dgm:pt>
    <dgm:pt modelId="{12BCB80C-6238-4842-82FF-10B633B705D4}" type="pres">
      <dgm:prSet presAssocID="{F56C921D-2492-447B-88A6-113BAAB3A6A1}" presName="sibTrans" presStyleCnt="0"/>
      <dgm:spPr/>
    </dgm:pt>
    <dgm:pt modelId="{22BE0B8E-0FBC-4702-BB40-ED06DAB86B64}" type="pres">
      <dgm:prSet presAssocID="{6A620734-0D58-4512-A2F6-C2DC2C26D227}" presName="compNode" presStyleCnt="0"/>
      <dgm:spPr/>
    </dgm:pt>
    <dgm:pt modelId="{B678D814-5F06-4B82-BDDE-96184EFDC5C9}" type="pres">
      <dgm:prSet presAssocID="{6A620734-0D58-4512-A2F6-C2DC2C26D227}" presName="bgRect" presStyleLbl="bgShp" presStyleIdx="1" presStyleCnt="2"/>
      <dgm:spPr/>
    </dgm:pt>
    <dgm:pt modelId="{18F7ED1E-292B-4F44-A3E2-CCA782B9350F}" type="pres">
      <dgm:prSet presAssocID="{6A620734-0D58-4512-A2F6-C2DC2C26D227}"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lassroom"/>
        </a:ext>
      </dgm:extLst>
    </dgm:pt>
    <dgm:pt modelId="{873D9C68-C2E1-4226-B9B7-DC74FC18437C}" type="pres">
      <dgm:prSet presAssocID="{6A620734-0D58-4512-A2F6-C2DC2C26D227}" presName="spaceRect" presStyleCnt="0"/>
      <dgm:spPr/>
    </dgm:pt>
    <dgm:pt modelId="{95B72457-C81C-4400-9946-1553B14AB35B}" type="pres">
      <dgm:prSet presAssocID="{6A620734-0D58-4512-A2F6-C2DC2C26D227}" presName="parTx" presStyleLbl="revTx" presStyleIdx="1" presStyleCnt="2">
        <dgm:presLayoutVars>
          <dgm:chMax val="0"/>
          <dgm:chPref val="0"/>
        </dgm:presLayoutVars>
      </dgm:prSet>
      <dgm:spPr/>
    </dgm:pt>
  </dgm:ptLst>
  <dgm:cxnLst>
    <dgm:cxn modelId="{B00C300B-F1DC-4AA4-9517-07A3AD42FF14}" type="presOf" srcId="{F609C5BE-6C3E-4781-9B1F-39CE7EAA30D8}" destId="{BB89BB32-DB4B-4602-81EA-35A907FABBE6}" srcOrd="0" destOrd="0" presId="urn:microsoft.com/office/officeart/2018/2/layout/IconVerticalSolidList"/>
    <dgm:cxn modelId="{C1DDE923-1BA5-4975-B427-7DBEECFA9568}" srcId="{F609C5BE-6C3E-4781-9B1F-39CE7EAA30D8}" destId="{A85F6854-5EB8-4911-94F9-EA67314137FF}" srcOrd="0" destOrd="0" parTransId="{7BF84547-1DE3-4B96-AED1-A82322F881A0}" sibTransId="{F56C921D-2492-447B-88A6-113BAAB3A6A1}"/>
    <dgm:cxn modelId="{F0506384-599D-4684-9D16-59AFE547ABD5}" type="presOf" srcId="{6A620734-0D58-4512-A2F6-C2DC2C26D227}" destId="{95B72457-C81C-4400-9946-1553B14AB35B}" srcOrd="0" destOrd="0" presId="urn:microsoft.com/office/officeart/2018/2/layout/IconVerticalSolidList"/>
    <dgm:cxn modelId="{CA6E6989-B98A-4BF2-856D-E907385BBD80}" srcId="{F609C5BE-6C3E-4781-9B1F-39CE7EAA30D8}" destId="{6A620734-0D58-4512-A2F6-C2DC2C26D227}" srcOrd="1" destOrd="0" parTransId="{B3FF2847-1FA1-4906-B205-1B4B2DD67AE5}" sibTransId="{2D7E14B6-0681-4DAF-9864-977373231B32}"/>
    <dgm:cxn modelId="{DC13F9A5-17FB-406B-A894-8F385B1AB218}" type="presOf" srcId="{A85F6854-5EB8-4911-94F9-EA67314137FF}" destId="{68B19571-A5D9-4339-B0B7-9A9147570BFA}" srcOrd="0" destOrd="0" presId="urn:microsoft.com/office/officeart/2018/2/layout/IconVerticalSolidList"/>
    <dgm:cxn modelId="{448184BB-6AC7-43AE-ACA7-5538CE41221C}" type="presParOf" srcId="{BB89BB32-DB4B-4602-81EA-35A907FABBE6}" destId="{6833941E-6261-4D11-B605-8C1FA4A3FE0D}" srcOrd="0" destOrd="0" presId="urn:microsoft.com/office/officeart/2018/2/layout/IconVerticalSolidList"/>
    <dgm:cxn modelId="{FB9820B1-22DD-4D53-B748-6C4CC6393AF3}" type="presParOf" srcId="{6833941E-6261-4D11-B605-8C1FA4A3FE0D}" destId="{8645FFEA-4A7A-4795-B744-743CBC2356DC}" srcOrd="0" destOrd="0" presId="urn:microsoft.com/office/officeart/2018/2/layout/IconVerticalSolidList"/>
    <dgm:cxn modelId="{559BE379-7E05-4ACA-816F-15E91E9DD24C}" type="presParOf" srcId="{6833941E-6261-4D11-B605-8C1FA4A3FE0D}" destId="{457AF6E1-D6F8-421B-ABD8-E59994B4D2BC}" srcOrd="1" destOrd="0" presId="urn:microsoft.com/office/officeart/2018/2/layout/IconVerticalSolidList"/>
    <dgm:cxn modelId="{7568D615-8C8A-43E4-A311-871C8F06DA79}" type="presParOf" srcId="{6833941E-6261-4D11-B605-8C1FA4A3FE0D}" destId="{F2EDDCC0-196C-404F-88C2-8CF0329F5C05}" srcOrd="2" destOrd="0" presId="urn:microsoft.com/office/officeart/2018/2/layout/IconVerticalSolidList"/>
    <dgm:cxn modelId="{73119B38-5355-4015-BDD1-69CBF892CD15}" type="presParOf" srcId="{6833941E-6261-4D11-B605-8C1FA4A3FE0D}" destId="{68B19571-A5D9-4339-B0B7-9A9147570BFA}" srcOrd="3" destOrd="0" presId="urn:microsoft.com/office/officeart/2018/2/layout/IconVerticalSolidList"/>
    <dgm:cxn modelId="{11DBAADE-30F2-43F3-A73D-A0C85E5E5F78}" type="presParOf" srcId="{BB89BB32-DB4B-4602-81EA-35A907FABBE6}" destId="{12BCB80C-6238-4842-82FF-10B633B705D4}" srcOrd="1" destOrd="0" presId="urn:microsoft.com/office/officeart/2018/2/layout/IconVerticalSolidList"/>
    <dgm:cxn modelId="{3534C848-0574-4093-B17E-493590A610BA}" type="presParOf" srcId="{BB89BB32-DB4B-4602-81EA-35A907FABBE6}" destId="{22BE0B8E-0FBC-4702-BB40-ED06DAB86B64}" srcOrd="2" destOrd="0" presId="urn:microsoft.com/office/officeart/2018/2/layout/IconVerticalSolidList"/>
    <dgm:cxn modelId="{994F3483-95FE-4395-945F-F4B86FA54235}" type="presParOf" srcId="{22BE0B8E-0FBC-4702-BB40-ED06DAB86B64}" destId="{B678D814-5F06-4B82-BDDE-96184EFDC5C9}" srcOrd="0" destOrd="0" presId="urn:microsoft.com/office/officeart/2018/2/layout/IconVerticalSolidList"/>
    <dgm:cxn modelId="{5D8686CC-7F50-402C-8AE8-86504A949D0B}" type="presParOf" srcId="{22BE0B8E-0FBC-4702-BB40-ED06DAB86B64}" destId="{18F7ED1E-292B-4F44-A3E2-CCA782B9350F}" srcOrd="1" destOrd="0" presId="urn:microsoft.com/office/officeart/2018/2/layout/IconVerticalSolidList"/>
    <dgm:cxn modelId="{EEA18348-D39B-49D9-A84C-4C2F620161A0}" type="presParOf" srcId="{22BE0B8E-0FBC-4702-BB40-ED06DAB86B64}" destId="{873D9C68-C2E1-4226-B9B7-DC74FC18437C}" srcOrd="2" destOrd="0" presId="urn:microsoft.com/office/officeart/2018/2/layout/IconVerticalSolidList"/>
    <dgm:cxn modelId="{266D1C09-FAE1-499D-BC44-0428EFBBE911}" type="presParOf" srcId="{22BE0B8E-0FBC-4702-BB40-ED06DAB86B64}" destId="{95B72457-C81C-4400-9946-1553B14AB35B}"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33B290D-C783-4B89-B2BF-D6B55932B7E0}"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78FACAEF-D0C7-4DF6-AA82-EDEEAAEC4528}">
      <dgm:prSet/>
      <dgm:spPr/>
      <dgm:t>
        <a:bodyPr/>
        <a:lstStyle/>
        <a:p>
          <a:r>
            <a:rPr lang="en-IE" b="1">
              <a:hlinkClick xmlns:r="http://schemas.openxmlformats.org/officeDocument/2006/relationships" r:id="rId1"/>
            </a:rPr>
            <a:t>www.qualifax.ie</a:t>
          </a:r>
          <a:endParaRPr lang="en-US"/>
        </a:p>
      </dgm:t>
    </dgm:pt>
    <dgm:pt modelId="{69CDD3C0-D16A-479A-A8A2-452D5C5BC4E4}" type="parTrans" cxnId="{489AF1F3-278A-4B6C-B5A8-9DB29F9198EA}">
      <dgm:prSet/>
      <dgm:spPr/>
      <dgm:t>
        <a:bodyPr/>
        <a:lstStyle/>
        <a:p>
          <a:endParaRPr lang="en-US"/>
        </a:p>
      </dgm:t>
    </dgm:pt>
    <dgm:pt modelId="{FB577C12-636F-4E17-8F01-58D0FDA717EF}" type="sibTrans" cxnId="{489AF1F3-278A-4B6C-B5A8-9DB29F9198EA}">
      <dgm:prSet/>
      <dgm:spPr/>
      <dgm:t>
        <a:bodyPr/>
        <a:lstStyle/>
        <a:p>
          <a:endParaRPr lang="en-US"/>
        </a:p>
      </dgm:t>
    </dgm:pt>
    <dgm:pt modelId="{76D1BF37-749E-4395-B1D4-3F2795310026}">
      <dgm:prSet/>
      <dgm:spPr/>
      <dgm:t>
        <a:bodyPr/>
        <a:lstStyle/>
        <a:p>
          <a:r>
            <a:rPr lang="en-IE" b="1">
              <a:hlinkClick xmlns:r="http://schemas.openxmlformats.org/officeDocument/2006/relationships" r:id="rId2"/>
            </a:rPr>
            <a:t>www.cao.ie</a:t>
          </a:r>
          <a:endParaRPr lang="en-US"/>
        </a:p>
      </dgm:t>
    </dgm:pt>
    <dgm:pt modelId="{CE6D15AA-337C-406D-845F-64E8B1DAD155}" type="parTrans" cxnId="{64A816CA-61DC-41C5-8179-02E95488EADA}">
      <dgm:prSet/>
      <dgm:spPr/>
      <dgm:t>
        <a:bodyPr/>
        <a:lstStyle/>
        <a:p>
          <a:endParaRPr lang="en-US"/>
        </a:p>
      </dgm:t>
    </dgm:pt>
    <dgm:pt modelId="{513BF897-01A9-48CE-9025-2CB61C0221D6}" type="sibTrans" cxnId="{64A816CA-61DC-41C5-8179-02E95488EADA}">
      <dgm:prSet/>
      <dgm:spPr/>
      <dgm:t>
        <a:bodyPr/>
        <a:lstStyle/>
        <a:p>
          <a:endParaRPr lang="en-US"/>
        </a:p>
      </dgm:t>
    </dgm:pt>
    <dgm:pt modelId="{BCCB14DC-C2E9-421D-AFE9-2C0A2611C90F}">
      <dgm:prSet/>
      <dgm:spPr/>
      <dgm:t>
        <a:bodyPr/>
        <a:lstStyle/>
        <a:p>
          <a:r>
            <a:rPr lang="en-IE" b="1">
              <a:hlinkClick xmlns:r="http://schemas.openxmlformats.org/officeDocument/2006/relationships" r:id="rId3"/>
            </a:rPr>
            <a:t>www.ucc.ie</a:t>
          </a:r>
          <a:endParaRPr lang="en-US"/>
        </a:p>
      </dgm:t>
    </dgm:pt>
    <dgm:pt modelId="{840E22D3-31D2-4A4E-B0D4-16F31E204BF8}" type="parTrans" cxnId="{A3F3D5F2-0A18-450A-873B-3814B270823D}">
      <dgm:prSet/>
      <dgm:spPr/>
      <dgm:t>
        <a:bodyPr/>
        <a:lstStyle/>
        <a:p>
          <a:endParaRPr lang="en-US"/>
        </a:p>
      </dgm:t>
    </dgm:pt>
    <dgm:pt modelId="{629B95BB-1BA2-4187-8684-C488D066677F}" type="sibTrans" cxnId="{A3F3D5F2-0A18-450A-873B-3814B270823D}">
      <dgm:prSet/>
      <dgm:spPr/>
      <dgm:t>
        <a:bodyPr/>
        <a:lstStyle/>
        <a:p>
          <a:endParaRPr lang="en-US"/>
        </a:p>
      </dgm:t>
    </dgm:pt>
    <dgm:pt modelId="{BC2B535B-7E3A-40C2-B3B5-12AF27E5F9AC}">
      <dgm:prSet/>
      <dgm:spPr/>
      <dgm:t>
        <a:bodyPr/>
        <a:lstStyle/>
        <a:p>
          <a:r>
            <a:rPr lang="en-IE" b="1">
              <a:hlinkClick xmlns:r="http://schemas.openxmlformats.org/officeDocument/2006/relationships" r:id="rId4"/>
            </a:rPr>
            <a:t>www.mtu.ie</a:t>
          </a:r>
          <a:endParaRPr lang="en-US"/>
        </a:p>
      </dgm:t>
    </dgm:pt>
    <dgm:pt modelId="{0C606F2D-3012-4458-A868-B05722672168}" type="parTrans" cxnId="{DC34B059-9C5D-443E-BBA6-130ECC730CD7}">
      <dgm:prSet/>
      <dgm:spPr/>
      <dgm:t>
        <a:bodyPr/>
        <a:lstStyle/>
        <a:p>
          <a:endParaRPr lang="en-US"/>
        </a:p>
      </dgm:t>
    </dgm:pt>
    <dgm:pt modelId="{B25010ED-5966-49F2-9416-E5F6BAF1A5E4}" type="sibTrans" cxnId="{DC34B059-9C5D-443E-BBA6-130ECC730CD7}">
      <dgm:prSet/>
      <dgm:spPr/>
      <dgm:t>
        <a:bodyPr/>
        <a:lstStyle/>
        <a:p>
          <a:endParaRPr lang="en-US"/>
        </a:p>
      </dgm:t>
    </dgm:pt>
    <dgm:pt modelId="{B2CDB9B3-000F-4EE4-BFBF-56C1CB420FE8}">
      <dgm:prSet/>
      <dgm:spPr/>
      <dgm:t>
        <a:bodyPr/>
        <a:lstStyle/>
        <a:p>
          <a:r>
            <a:rPr lang="en-IE" b="1">
              <a:hlinkClick xmlns:r="http://schemas.openxmlformats.org/officeDocument/2006/relationships" r:id="rId5"/>
            </a:rPr>
            <a:t>www.setu.ie</a:t>
          </a:r>
          <a:r>
            <a:rPr lang="en-IE" b="1"/>
            <a:t> </a:t>
          </a:r>
          <a:endParaRPr lang="en-US"/>
        </a:p>
      </dgm:t>
    </dgm:pt>
    <dgm:pt modelId="{788CB42C-7D7B-4222-9A98-5EB35FD61EB3}" type="parTrans" cxnId="{8072EA6D-6E26-4979-8C61-BB0EA3C8B2CC}">
      <dgm:prSet/>
      <dgm:spPr/>
      <dgm:t>
        <a:bodyPr/>
        <a:lstStyle/>
        <a:p>
          <a:endParaRPr lang="en-US"/>
        </a:p>
      </dgm:t>
    </dgm:pt>
    <dgm:pt modelId="{CC2D177C-1206-46FD-8D4D-3116A8CDAABE}" type="sibTrans" cxnId="{8072EA6D-6E26-4979-8C61-BB0EA3C8B2CC}">
      <dgm:prSet/>
      <dgm:spPr/>
      <dgm:t>
        <a:bodyPr/>
        <a:lstStyle/>
        <a:p>
          <a:endParaRPr lang="en-US"/>
        </a:p>
      </dgm:t>
    </dgm:pt>
    <dgm:pt modelId="{880B850D-5BE6-4DA1-BE70-433EAFA87C5D}">
      <dgm:prSet/>
      <dgm:spPr/>
      <dgm:t>
        <a:bodyPr/>
        <a:lstStyle/>
        <a:p>
          <a:r>
            <a:rPr lang="en-IE" i="1"/>
            <a:t>Thank You </a:t>
          </a:r>
          <a:endParaRPr lang="en-US"/>
        </a:p>
      </dgm:t>
    </dgm:pt>
    <dgm:pt modelId="{8E57AAB7-E71C-40C1-AA9F-62BCA3E28AD8}" type="parTrans" cxnId="{0F4E55FD-624C-42D4-A067-227600076070}">
      <dgm:prSet/>
      <dgm:spPr/>
      <dgm:t>
        <a:bodyPr/>
        <a:lstStyle/>
        <a:p>
          <a:endParaRPr lang="en-US"/>
        </a:p>
      </dgm:t>
    </dgm:pt>
    <dgm:pt modelId="{4E59C7D5-1924-46C6-B00C-10DFCB164FAF}" type="sibTrans" cxnId="{0F4E55FD-624C-42D4-A067-227600076070}">
      <dgm:prSet/>
      <dgm:spPr/>
      <dgm:t>
        <a:bodyPr/>
        <a:lstStyle/>
        <a:p>
          <a:endParaRPr lang="en-US"/>
        </a:p>
      </dgm:t>
    </dgm:pt>
    <dgm:pt modelId="{3476C3D6-FE2C-465B-BCD7-E037FBD5F2E2}" type="pres">
      <dgm:prSet presAssocID="{233B290D-C783-4B89-B2BF-D6B55932B7E0}" presName="diagram" presStyleCnt="0">
        <dgm:presLayoutVars>
          <dgm:dir/>
          <dgm:resizeHandles val="exact"/>
        </dgm:presLayoutVars>
      </dgm:prSet>
      <dgm:spPr/>
    </dgm:pt>
    <dgm:pt modelId="{E3D5CB4E-8A5A-478B-B378-B5209E9C7016}" type="pres">
      <dgm:prSet presAssocID="{78FACAEF-D0C7-4DF6-AA82-EDEEAAEC4528}" presName="node" presStyleLbl="node1" presStyleIdx="0" presStyleCnt="6">
        <dgm:presLayoutVars>
          <dgm:bulletEnabled val="1"/>
        </dgm:presLayoutVars>
      </dgm:prSet>
      <dgm:spPr/>
    </dgm:pt>
    <dgm:pt modelId="{4D4085CF-946B-405D-B242-DE561FB9F830}" type="pres">
      <dgm:prSet presAssocID="{FB577C12-636F-4E17-8F01-58D0FDA717EF}" presName="sibTrans" presStyleCnt="0"/>
      <dgm:spPr/>
    </dgm:pt>
    <dgm:pt modelId="{B68E6465-005B-46BD-B524-EB1D05D822CC}" type="pres">
      <dgm:prSet presAssocID="{76D1BF37-749E-4395-B1D4-3F2795310026}" presName="node" presStyleLbl="node1" presStyleIdx="1" presStyleCnt="6">
        <dgm:presLayoutVars>
          <dgm:bulletEnabled val="1"/>
        </dgm:presLayoutVars>
      </dgm:prSet>
      <dgm:spPr/>
    </dgm:pt>
    <dgm:pt modelId="{E8D3374C-F8A6-4BD8-95A4-05FDFE988FFE}" type="pres">
      <dgm:prSet presAssocID="{513BF897-01A9-48CE-9025-2CB61C0221D6}" presName="sibTrans" presStyleCnt="0"/>
      <dgm:spPr/>
    </dgm:pt>
    <dgm:pt modelId="{86B45386-198E-45DA-9D84-CE70E4DC19B0}" type="pres">
      <dgm:prSet presAssocID="{BCCB14DC-C2E9-421D-AFE9-2C0A2611C90F}" presName="node" presStyleLbl="node1" presStyleIdx="2" presStyleCnt="6">
        <dgm:presLayoutVars>
          <dgm:bulletEnabled val="1"/>
        </dgm:presLayoutVars>
      </dgm:prSet>
      <dgm:spPr/>
    </dgm:pt>
    <dgm:pt modelId="{0B85A5A0-C1CC-4DD6-9380-BBBC5E9CAAD3}" type="pres">
      <dgm:prSet presAssocID="{629B95BB-1BA2-4187-8684-C488D066677F}" presName="sibTrans" presStyleCnt="0"/>
      <dgm:spPr/>
    </dgm:pt>
    <dgm:pt modelId="{95FFE40D-F348-4525-BD55-87EFA0C34586}" type="pres">
      <dgm:prSet presAssocID="{BC2B535B-7E3A-40C2-B3B5-12AF27E5F9AC}" presName="node" presStyleLbl="node1" presStyleIdx="3" presStyleCnt="6">
        <dgm:presLayoutVars>
          <dgm:bulletEnabled val="1"/>
        </dgm:presLayoutVars>
      </dgm:prSet>
      <dgm:spPr/>
    </dgm:pt>
    <dgm:pt modelId="{15A342BD-A11D-432E-994B-03551F12EA36}" type="pres">
      <dgm:prSet presAssocID="{B25010ED-5966-49F2-9416-E5F6BAF1A5E4}" presName="sibTrans" presStyleCnt="0"/>
      <dgm:spPr/>
    </dgm:pt>
    <dgm:pt modelId="{A8D5F69C-6B15-4AD5-95A6-EF151047E678}" type="pres">
      <dgm:prSet presAssocID="{B2CDB9B3-000F-4EE4-BFBF-56C1CB420FE8}" presName="node" presStyleLbl="node1" presStyleIdx="4" presStyleCnt="6">
        <dgm:presLayoutVars>
          <dgm:bulletEnabled val="1"/>
        </dgm:presLayoutVars>
      </dgm:prSet>
      <dgm:spPr/>
    </dgm:pt>
    <dgm:pt modelId="{0197BE39-874E-43D3-884A-1BD3B5445684}" type="pres">
      <dgm:prSet presAssocID="{CC2D177C-1206-46FD-8D4D-3116A8CDAABE}" presName="sibTrans" presStyleCnt="0"/>
      <dgm:spPr/>
    </dgm:pt>
    <dgm:pt modelId="{7DCDEB21-EBF8-44C5-8CA9-D229B4CE4E30}" type="pres">
      <dgm:prSet presAssocID="{880B850D-5BE6-4DA1-BE70-433EAFA87C5D}" presName="node" presStyleLbl="node1" presStyleIdx="5" presStyleCnt="6">
        <dgm:presLayoutVars>
          <dgm:bulletEnabled val="1"/>
        </dgm:presLayoutVars>
      </dgm:prSet>
      <dgm:spPr/>
    </dgm:pt>
  </dgm:ptLst>
  <dgm:cxnLst>
    <dgm:cxn modelId="{2D76042B-7EF1-4547-AF48-177D5F590084}" type="presOf" srcId="{BCCB14DC-C2E9-421D-AFE9-2C0A2611C90F}" destId="{86B45386-198E-45DA-9D84-CE70E4DC19B0}" srcOrd="0" destOrd="0" presId="urn:microsoft.com/office/officeart/2005/8/layout/default"/>
    <dgm:cxn modelId="{80954F40-FAE2-4C77-86D7-B9D0BD403C30}" type="presOf" srcId="{BC2B535B-7E3A-40C2-B3B5-12AF27E5F9AC}" destId="{95FFE40D-F348-4525-BD55-87EFA0C34586}" srcOrd="0" destOrd="0" presId="urn:microsoft.com/office/officeart/2005/8/layout/default"/>
    <dgm:cxn modelId="{8072EA6D-6E26-4979-8C61-BB0EA3C8B2CC}" srcId="{233B290D-C783-4B89-B2BF-D6B55932B7E0}" destId="{B2CDB9B3-000F-4EE4-BFBF-56C1CB420FE8}" srcOrd="4" destOrd="0" parTransId="{788CB42C-7D7B-4222-9A98-5EB35FD61EB3}" sibTransId="{CC2D177C-1206-46FD-8D4D-3116A8CDAABE}"/>
    <dgm:cxn modelId="{BD289754-5F51-4817-8303-EF7E1036E1B6}" type="presOf" srcId="{76D1BF37-749E-4395-B1D4-3F2795310026}" destId="{B68E6465-005B-46BD-B524-EB1D05D822CC}" srcOrd="0" destOrd="0" presId="urn:microsoft.com/office/officeart/2005/8/layout/default"/>
    <dgm:cxn modelId="{DC34B059-9C5D-443E-BBA6-130ECC730CD7}" srcId="{233B290D-C783-4B89-B2BF-D6B55932B7E0}" destId="{BC2B535B-7E3A-40C2-B3B5-12AF27E5F9AC}" srcOrd="3" destOrd="0" parTransId="{0C606F2D-3012-4458-A868-B05722672168}" sibTransId="{B25010ED-5966-49F2-9416-E5F6BAF1A5E4}"/>
    <dgm:cxn modelId="{98832E84-AA08-463B-A872-66380FEE654D}" type="presOf" srcId="{233B290D-C783-4B89-B2BF-D6B55932B7E0}" destId="{3476C3D6-FE2C-465B-BCD7-E037FBD5F2E2}" srcOrd="0" destOrd="0" presId="urn:microsoft.com/office/officeart/2005/8/layout/default"/>
    <dgm:cxn modelId="{A963FBAC-A722-4968-86CF-092BC1D184DE}" type="presOf" srcId="{78FACAEF-D0C7-4DF6-AA82-EDEEAAEC4528}" destId="{E3D5CB4E-8A5A-478B-B378-B5209E9C7016}" srcOrd="0" destOrd="0" presId="urn:microsoft.com/office/officeart/2005/8/layout/default"/>
    <dgm:cxn modelId="{4D61CAC0-AAD7-4396-8B27-99C692ED35D4}" type="presOf" srcId="{B2CDB9B3-000F-4EE4-BFBF-56C1CB420FE8}" destId="{A8D5F69C-6B15-4AD5-95A6-EF151047E678}" srcOrd="0" destOrd="0" presId="urn:microsoft.com/office/officeart/2005/8/layout/default"/>
    <dgm:cxn modelId="{5C916EC1-1851-40DE-B7EE-80F552F85FFA}" type="presOf" srcId="{880B850D-5BE6-4DA1-BE70-433EAFA87C5D}" destId="{7DCDEB21-EBF8-44C5-8CA9-D229B4CE4E30}" srcOrd="0" destOrd="0" presId="urn:microsoft.com/office/officeart/2005/8/layout/default"/>
    <dgm:cxn modelId="{64A816CA-61DC-41C5-8179-02E95488EADA}" srcId="{233B290D-C783-4B89-B2BF-D6B55932B7E0}" destId="{76D1BF37-749E-4395-B1D4-3F2795310026}" srcOrd="1" destOrd="0" parTransId="{CE6D15AA-337C-406D-845F-64E8B1DAD155}" sibTransId="{513BF897-01A9-48CE-9025-2CB61C0221D6}"/>
    <dgm:cxn modelId="{A3F3D5F2-0A18-450A-873B-3814B270823D}" srcId="{233B290D-C783-4B89-B2BF-D6B55932B7E0}" destId="{BCCB14DC-C2E9-421D-AFE9-2C0A2611C90F}" srcOrd="2" destOrd="0" parTransId="{840E22D3-31D2-4A4E-B0D4-16F31E204BF8}" sibTransId="{629B95BB-1BA2-4187-8684-C488D066677F}"/>
    <dgm:cxn modelId="{489AF1F3-278A-4B6C-B5A8-9DB29F9198EA}" srcId="{233B290D-C783-4B89-B2BF-D6B55932B7E0}" destId="{78FACAEF-D0C7-4DF6-AA82-EDEEAAEC4528}" srcOrd="0" destOrd="0" parTransId="{69CDD3C0-D16A-479A-A8A2-452D5C5BC4E4}" sibTransId="{FB577C12-636F-4E17-8F01-58D0FDA717EF}"/>
    <dgm:cxn modelId="{0F4E55FD-624C-42D4-A067-227600076070}" srcId="{233B290D-C783-4B89-B2BF-D6B55932B7E0}" destId="{880B850D-5BE6-4DA1-BE70-433EAFA87C5D}" srcOrd="5" destOrd="0" parTransId="{8E57AAB7-E71C-40C1-AA9F-62BCA3E28AD8}" sibTransId="{4E59C7D5-1924-46C6-B00C-10DFCB164FAF}"/>
    <dgm:cxn modelId="{8B4E3020-52F5-4B3A-AB35-CF66178D5971}" type="presParOf" srcId="{3476C3D6-FE2C-465B-BCD7-E037FBD5F2E2}" destId="{E3D5CB4E-8A5A-478B-B378-B5209E9C7016}" srcOrd="0" destOrd="0" presId="urn:microsoft.com/office/officeart/2005/8/layout/default"/>
    <dgm:cxn modelId="{5D8DBD24-5C60-4CC4-B019-200661105303}" type="presParOf" srcId="{3476C3D6-FE2C-465B-BCD7-E037FBD5F2E2}" destId="{4D4085CF-946B-405D-B242-DE561FB9F830}" srcOrd="1" destOrd="0" presId="urn:microsoft.com/office/officeart/2005/8/layout/default"/>
    <dgm:cxn modelId="{37EFCA44-DE40-4C4C-A78F-23C05E05DBD3}" type="presParOf" srcId="{3476C3D6-FE2C-465B-BCD7-E037FBD5F2E2}" destId="{B68E6465-005B-46BD-B524-EB1D05D822CC}" srcOrd="2" destOrd="0" presId="urn:microsoft.com/office/officeart/2005/8/layout/default"/>
    <dgm:cxn modelId="{C530B14E-3F99-4AB1-9CBC-B906FEE12DEE}" type="presParOf" srcId="{3476C3D6-FE2C-465B-BCD7-E037FBD5F2E2}" destId="{E8D3374C-F8A6-4BD8-95A4-05FDFE988FFE}" srcOrd="3" destOrd="0" presId="urn:microsoft.com/office/officeart/2005/8/layout/default"/>
    <dgm:cxn modelId="{0011F42D-BE35-417F-8F26-FD71A67E14B0}" type="presParOf" srcId="{3476C3D6-FE2C-465B-BCD7-E037FBD5F2E2}" destId="{86B45386-198E-45DA-9D84-CE70E4DC19B0}" srcOrd="4" destOrd="0" presId="urn:microsoft.com/office/officeart/2005/8/layout/default"/>
    <dgm:cxn modelId="{2387CE6B-0EC6-4614-81E1-7BB6B133946A}" type="presParOf" srcId="{3476C3D6-FE2C-465B-BCD7-E037FBD5F2E2}" destId="{0B85A5A0-C1CC-4DD6-9380-BBBC5E9CAAD3}" srcOrd="5" destOrd="0" presId="urn:microsoft.com/office/officeart/2005/8/layout/default"/>
    <dgm:cxn modelId="{B5D96A6D-F69D-4A8E-97B5-19A16D6CA8E9}" type="presParOf" srcId="{3476C3D6-FE2C-465B-BCD7-E037FBD5F2E2}" destId="{95FFE40D-F348-4525-BD55-87EFA0C34586}" srcOrd="6" destOrd="0" presId="urn:microsoft.com/office/officeart/2005/8/layout/default"/>
    <dgm:cxn modelId="{5F822BC4-3257-4609-8839-0BFEBB4E7554}" type="presParOf" srcId="{3476C3D6-FE2C-465B-BCD7-E037FBD5F2E2}" destId="{15A342BD-A11D-432E-994B-03551F12EA36}" srcOrd="7" destOrd="0" presId="urn:microsoft.com/office/officeart/2005/8/layout/default"/>
    <dgm:cxn modelId="{0EC6CE0A-803F-42B9-AD6F-E6147965F453}" type="presParOf" srcId="{3476C3D6-FE2C-465B-BCD7-E037FBD5F2E2}" destId="{A8D5F69C-6B15-4AD5-95A6-EF151047E678}" srcOrd="8" destOrd="0" presId="urn:microsoft.com/office/officeart/2005/8/layout/default"/>
    <dgm:cxn modelId="{78494BF7-2313-4AC8-AB67-71F94FB11A16}" type="presParOf" srcId="{3476C3D6-FE2C-465B-BCD7-E037FBD5F2E2}" destId="{0197BE39-874E-43D3-884A-1BD3B5445684}" srcOrd="9" destOrd="0" presId="urn:microsoft.com/office/officeart/2005/8/layout/default"/>
    <dgm:cxn modelId="{AF4263CF-50CC-438B-A1BA-FD2746F3A809}" type="presParOf" srcId="{3476C3D6-FE2C-465B-BCD7-E037FBD5F2E2}" destId="{7DCDEB21-EBF8-44C5-8CA9-D229B4CE4E30}" srcOrd="10"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23818E4-2348-4F3B-A84A-235014AA2236}" type="doc">
      <dgm:prSet loTypeId="urn:microsoft.com/office/officeart/2018/5/layout/IconCircleLabelList" loCatId="icon" qsTypeId="urn:microsoft.com/office/officeart/2005/8/quickstyle/simple1" qsCatId="simple" csTypeId="urn:microsoft.com/office/officeart/2005/8/colors/accent1_2" csCatId="accent1" phldr="1"/>
      <dgm:spPr/>
      <dgm:t>
        <a:bodyPr/>
        <a:lstStyle/>
        <a:p>
          <a:endParaRPr lang="en-US"/>
        </a:p>
      </dgm:t>
    </dgm:pt>
    <dgm:pt modelId="{EFDC94C0-607D-4AD5-90DB-9CBC395A9575}">
      <dgm:prSet/>
      <dgm:spPr/>
      <dgm:t>
        <a:bodyPr/>
        <a:lstStyle/>
        <a:p>
          <a:pPr>
            <a:lnSpc>
              <a:spcPct val="100000"/>
            </a:lnSpc>
            <a:defRPr cap="all"/>
          </a:pPr>
          <a:r>
            <a:rPr lang="en-GB" b="1" u="sng">
              <a:latin typeface="Abadi" panose="020B0604020104020204" pitchFamily="34" charset="0"/>
            </a:rPr>
            <a:t>Meeting college requirements</a:t>
          </a:r>
        </a:p>
        <a:p>
          <a:pPr>
            <a:lnSpc>
              <a:spcPct val="100000"/>
            </a:lnSpc>
            <a:defRPr cap="all"/>
          </a:pPr>
          <a:r>
            <a:rPr lang="en-GB" u="sng">
              <a:latin typeface="Abadi" panose="020B0604020104020204" pitchFamily="34" charset="0"/>
            </a:rPr>
            <a:t> </a:t>
          </a:r>
          <a:r>
            <a:rPr lang="en-GB">
              <a:latin typeface="Abadi" panose="020B0604020104020204" pitchFamily="34" charset="0"/>
            </a:rPr>
            <a:t>minimum and specific matriculation (entry) requirements</a:t>
          </a:r>
          <a:endParaRPr lang="en-US">
            <a:latin typeface="Abadi" panose="020B0604020104020204" pitchFamily="34" charset="0"/>
          </a:endParaRPr>
        </a:p>
      </dgm:t>
    </dgm:pt>
    <dgm:pt modelId="{BF4C9D15-ED8C-42AB-8823-9F70B20E491B}" type="parTrans" cxnId="{8007D99A-32D9-4980-9B74-63DA6357FB66}">
      <dgm:prSet/>
      <dgm:spPr/>
      <dgm:t>
        <a:bodyPr/>
        <a:lstStyle/>
        <a:p>
          <a:endParaRPr lang="en-US"/>
        </a:p>
      </dgm:t>
    </dgm:pt>
    <dgm:pt modelId="{D295D9B9-0DF8-445E-9E7A-A96A9BB74B62}" type="sibTrans" cxnId="{8007D99A-32D9-4980-9B74-63DA6357FB66}">
      <dgm:prSet/>
      <dgm:spPr/>
      <dgm:t>
        <a:bodyPr/>
        <a:lstStyle/>
        <a:p>
          <a:endParaRPr lang="en-US"/>
        </a:p>
      </dgm:t>
    </dgm:pt>
    <dgm:pt modelId="{80F52EEC-6A89-48AC-9C65-0B5CC603613A}">
      <dgm:prSet/>
      <dgm:spPr/>
      <dgm:t>
        <a:bodyPr/>
        <a:lstStyle/>
        <a:p>
          <a:pPr>
            <a:lnSpc>
              <a:spcPct val="100000"/>
            </a:lnSpc>
            <a:defRPr cap="all"/>
          </a:pPr>
          <a:r>
            <a:rPr lang="en-GB" u="sng">
              <a:latin typeface="Abadi" panose="020B0604020104020204" pitchFamily="34" charset="0"/>
            </a:rPr>
            <a:t>Meeting points requirements</a:t>
          </a:r>
          <a:endParaRPr lang="en-US" u="sng">
            <a:latin typeface="Abadi" panose="020B0604020104020204" pitchFamily="34" charset="0"/>
          </a:endParaRPr>
        </a:p>
      </dgm:t>
    </dgm:pt>
    <dgm:pt modelId="{7F3C5D98-E9E7-45E3-AD84-567306D2E832}" type="parTrans" cxnId="{4F53E3AA-D30F-46A0-811F-9C1E99B41174}">
      <dgm:prSet/>
      <dgm:spPr/>
      <dgm:t>
        <a:bodyPr/>
        <a:lstStyle/>
        <a:p>
          <a:endParaRPr lang="en-US"/>
        </a:p>
      </dgm:t>
    </dgm:pt>
    <dgm:pt modelId="{4675E180-E984-4D7B-B2DE-591F3AD8134C}" type="sibTrans" cxnId="{4F53E3AA-D30F-46A0-811F-9C1E99B41174}">
      <dgm:prSet/>
      <dgm:spPr/>
      <dgm:t>
        <a:bodyPr/>
        <a:lstStyle/>
        <a:p>
          <a:endParaRPr lang="en-US"/>
        </a:p>
      </dgm:t>
    </dgm:pt>
    <dgm:pt modelId="{00E2CCA7-8E5C-4230-8090-29F0DF1CCB55}" type="pres">
      <dgm:prSet presAssocID="{523818E4-2348-4F3B-A84A-235014AA2236}" presName="root" presStyleCnt="0">
        <dgm:presLayoutVars>
          <dgm:dir/>
          <dgm:resizeHandles val="exact"/>
        </dgm:presLayoutVars>
      </dgm:prSet>
      <dgm:spPr/>
    </dgm:pt>
    <dgm:pt modelId="{1B5DDB70-C273-472A-B828-DF9EEE44630A}" type="pres">
      <dgm:prSet presAssocID="{EFDC94C0-607D-4AD5-90DB-9CBC395A9575}" presName="compNode" presStyleCnt="0"/>
      <dgm:spPr/>
    </dgm:pt>
    <dgm:pt modelId="{BBA5391E-74DF-4C2D-AC8F-44E2269E5AA7}" type="pres">
      <dgm:prSet presAssocID="{EFDC94C0-607D-4AD5-90DB-9CBC395A9575}" presName="iconBgRect" presStyleLbl="bgShp" presStyleIdx="0" presStyleCnt="2"/>
      <dgm:spPr/>
    </dgm:pt>
    <dgm:pt modelId="{D5FF20EC-3276-4FFC-A36A-A85012E8D70A}" type="pres">
      <dgm:prSet presAssocID="{EFDC94C0-607D-4AD5-90DB-9CBC395A9575}"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eckmark"/>
        </a:ext>
      </dgm:extLst>
    </dgm:pt>
    <dgm:pt modelId="{6E36252F-6272-4F0F-A52B-46C299F8ED60}" type="pres">
      <dgm:prSet presAssocID="{EFDC94C0-607D-4AD5-90DB-9CBC395A9575}" presName="spaceRect" presStyleCnt="0"/>
      <dgm:spPr/>
    </dgm:pt>
    <dgm:pt modelId="{5A7358B8-EB50-403E-B6B2-233BC008AB29}" type="pres">
      <dgm:prSet presAssocID="{EFDC94C0-607D-4AD5-90DB-9CBC395A9575}" presName="textRect" presStyleLbl="revTx" presStyleIdx="0" presStyleCnt="2" custScaleX="287640" custScaleY="181291">
        <dgm:presLayoutVars>
          <dgm:chMax val="1"/>
          <dgm:chPref val="1"/>
        </dgm:presLayoutVars>
      </dgm:prSet>
      <dgm:spPr/>
    </dgm:pt>
    <dgm:pt modelId="{AE5673D4-3C79-4DB3-A4DF-DCB354037151}" type="pres">
      <dgm:prSet presAssocID="{D295D9B9-0DF8-445E-9E7A-A96A9BB74B62}" presName="sibTrans" presStyleCnt="0"/>
      <dgm:spPr/>
    </dgm:pt>
    <dgm:pt modelId="{C3907A24-3242-4283-9C5A-5C7238F96C1A}" type="pres">
      <dgm:prSet presAssocID="{80F52EEC-6A89-48AC-9C65-0B5CC603613A}" presName="compNode" presStyleCnt="0"/>
      <dgm:spPr/>
    </dgm:pt>
    <dgm:pt modelId="{53F20AB6-218B-4AF3-BB4E-7A7DFFED167A}" type="pres">
      <dgm:prSet presAssocID="{80F52EEC-6A89-48AC-9C65-0B5CC603613A}" presName="iconBgRect" presStyleLbl="bgShp" presStyleIdx="1" presStyleCnt="2" custLinFactNeighborX="-3710" custLinFactNeighborY="-4172"/>
      <dgm:spPr/>
    </dgm:pt>
    <dgm:pt modelId="{1E1DFCF1-B596-4336-AD10-E01930A9ABB4}" type="pres">
      <dgm:prSet presAssocID="{80F52EEC-6A89-48AC-9C65-0B5CC603613A}"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eck List"/>
        </a:ext>
      </dgm:extLst>
    </dgm:pt>
    <dgm:pt modelId="{86F15111-BF22-4632-A976-3DF0F0D621ED}" type="pres">
      <dgm:prSet presAssocID="{80F52EEC-6A89-48AC-9C65-0B5CC603613A}" presName="spaceRect" presStyleCnt="0"/>
      <dgm:spPr/>
    </dgm:pt>
    <dgm:pt modelId="{80DE5423-C5C0-47A6-9570-5108305D5129}" type="pres">
      <dgm:prSet presAssocID="{80F52EEC-6A89-48AC-9C65-0B5CC603613A}" presName="textRect" presStyleLbl="revTx" presStyleIdx="1" presStyleCnt="2" custScaleX="246311" custLinFactNeighborX="-667" custLinFactNeighborY="-53746">
        <dgm:presLayoutVars>
          <dgm:chMax val="1"/>
          <dgm:chPref val="1"/>
        </dgm:presLayoutVars>
      </dgm:prSet>
      <dgm:spPr/>
    </dgm:pt>
  </dgm:ptLst>
  <dgm:cxnLst>
    <dgm:cxn modelId="{D445E21B-4E7B-4644-99F2-7F496339F347}" type="presOf" srcId="{EFDC94C0-607D-4AD5-90DB-9CBC395A9575}" destId="{5A7358B8-EB50-403E-B6B2-233BC008AB29}" srcOrd="0" destOrd="0" presId="urn:microsoft.com/office/officeart/2018/5/layout/IconCircleLabelList"/>
    <dgm:cxn modelId="{061BDE32-9EB5-4792-A743-EEEC622CD3DF}" type="presOf" srcId="{523818E4-2348-4F3B-A84A-235014AA2236}" destId="{00E2CCA7-8E5C-4230-8090-29F0DF1CCB55}" srcOrd="0" destOrd="0" presId="urn:microsoft.com/office/officeart/2018/5/layout/IconCircleLabelList"/>
    <dgm:cxn modelId="{8007D99A-32D9-4980-9B74-63DA6357FB66}" srcId="{523818E4-2348-4F3B-A84A-235014AA2236}" destId="{EFDC94C0-607D-4AD5-90DB-9CBC395A9575}" srcOrd="0" destOrd="0" parTransId="{BF4C9D15-ED8C-42AB-8823-9F70B20E491B}" sibTransId="{D295D9B9-0DF8-445E-9E7A-A96A9BB74B62}"/>
    <dgm:cxn modelId="{4F53E3AA-D30F-46A0-811F-9C1E99B41174}" srcId="{523818E4-2348-4F3B-A84A-235014AA2236}" destId="{80F52EEC-6A89-48AC-9C65-0B5CC603613A}" srcOrd="1" destOrd="0" parTransId="{7F3C5D98-E9E7-45E3-AD84-567306D2E832}" sibTransId="{4675E180-E984-4D7B-B2DE-591F3AD8134C}"/>
    <dgm:cxn modelId="{96B3F1B2-B497-4229-BE57-7F1FBDF378E3}" type="presOf" srcId="{80F52EEC-6A89-48AC-9C65-0B5CC603613A}" destId="{80DE5423-C5C0-47A6-9570-5108305D5129}" srcOrd="0" destOrd="0" presId="urn:microsoft.com/office/officeart/2018/5/layout/IconCircleLabelList"/>
    <dgm:cxn modelId="{520B67FB-45CE-42B7-81F6-0FF23CDB6690}" type="presParOf" srcId="{00E2CCA7-8E5C-4230-8090-29F0DF1CCB55}" destId="{1B5DDB70-C273-472A-B828-DF9EEE44630A}" srcOrd="0" destOrd="0" presId="urn:microsoft.com/office/officeart/2018/5/layout/IconCircleLabelList"/>
    <dgm:cxn modelId="{0620D465-EC75-46D2-AE5E-5D0C1BD32276}" type="presParOf" srcId="{1B5DDB70-C273-472A-B828-DF9EEE44630A}" destId="{BBA5391E-74DF-4C2D-AC8F-44E2269E5AA7}" srcOrd="0" destOrd="0" presId="urn:microsoft.com/office/officeart/2018/5/layout/IconCircleLabelList"/>
    <dgm:cxn modelId="{C3342C31-94CC-493D-B80C-0DB5E2873C7F}" type="presParOf" srcId="{1B5DDB70-C273-472A-B828-DF9EEE44630A}" destId="{D5FF20EC-3276-4FFC-A36A-A85012E8D70A}" srcOrd="1" destOrd="0" presId="urn:microsoft.com/office/officeart/2018/5/layout/IconCircleLabelList"/>
    <dgm:cxn modelId="{C2189D06-4016-48E1-AFD8-3DC0BCF607DB}" type="presParOf" srcId="{1B5DDB70-C273-472A-B828-DF9EEE44630A}" destId="{6E36252F-6272-4F0F-A52B-46C299F8ED60}" srcOrd="2" destOrd="0" presId="urn:microsoft.com/office/officeart/2018/5/layout/IconCircleLabelList"/>
    <dgm:cxn modelId="{1022173F-71CC-44C9-91B4-7AA2BCEDF664}" type="presParOf" srcId="{1B5DDB70-C273-472A-B828-DF9EEE44630A}" destId="{5A7358B8-EB50-403E-B6B2-233BC008AB29}" srcOrd="3" destOrd="0" presId="urn:microsoft.com/office/officeart/2018/5/layout/IconCircleLabelList"/>
    <dgm:cxn modelId="{A2BB28E4-8266-48C8-8941-A81844062911}" type="presParOf" srcId="{00E2CCA7-8E5C-4230-8090-29F0DF1CCB55}" destId="{AE5673D4-3C79-4DB3-A4DF-DCB354037151}" srcOrd="1" destOrd="0" presId="urn:microsoft.com/office/officeart/2018/5/layout/IconCircleLabelList"/>
    <dgm:cxn modelId="{4DBC702D-1F3F-4463-B461-A080CA13B921}" type="presParOf" srcId="{00E2CCA7-8E5C-4230-8090-29F0DF1CCB55}" destId="{C3907A24-3242-4283-9C5A-5C7238F96C1A}" srcOrd="2" destOrd="0" presId="urn:microsoft.com/office/officeart/2018/5/layout/IconCircleLabelList"/>
    <dgm:cxn modelId="{4FBD8952-6D82-4556-82A8-6AD632FA6CA9}" type="presParOf" srcId="{C3907A24-3242-4283-9C5A-5C7238F96C1A}" destId="{53F20AB6-218B-4AF3-BB4E-7A7DFFED167A}" srcOrd="0" destOrd="0" presId="urn:microsoft.com/office/officeart/2018/5/layout/IconCircleLabelList"/>
    <dgm:cxn modelId="{7B4A0783-855A-43FF-8F8A-51562C7EFACF}" type="presParOf" srcId="{C3907A24-3242-4283-9C5A-5C7238F96C1A}" destId="{1E1DFCF1-B596-4336-AD10-E01930A9ABB4}" srcOrd="1" destOrd="0" presId="urn:microsoft.com/office/officeart/2018/5/layout/IconCircleLabelList"/>
    <dgm:cxn modelId="{6E2AA55E-4E79-4E77-A18E-0F93672BF3D1}" type="presParOf" srcId="{C3907A24-3242-4283-9C5A-5C7238F96C1A}" destId="{86F15111-BF22-4632-A976-3DF0F0D621ED}" srcOrd="2" destOrd="0" presId="urn:microsoft.com/office/officeart/2018/5/layout/IconCircleLabelList"/>
    <dgm:cxn modelId="{51A94955-165C-4798-81D1-4B3C1D285188}" type="presParOf" srcId="{C3907A24-3242-4283-9C5A-5C7238F96C1A}" destId="{80DE5423-C5C0-47A6-9570-5108305D5129}" srcOrd="3" destOrd="0" presId="urn:microsoft.com/office/officeart/2018/5/layout/IconCircleLabel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FA5434B-199A-4646-BC96-33CA580839F6}"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10CA675B-CDA7-451B-8FEF-F632BE78E555}">
      <dgm:prSet/>
      <dgm:spPr/>
      <dgm:t>
        <a:bodyPr/>
        <a:lstStyle/>
        <a:p>
          <a:pPr>
            <a:lnSpc>
              <a:spcPct val="100000"/>
            </a:lnSpc>
          </a:pPr>
          <a:r>
            <a:rPr lang="en-IE">
              <a:latin typeface="Abadi" panose="020B0604020104020204" pitchFamily="34" charset="0"/>
            </a:rPr>
            <a:t>You cannot fail the Leaving Cert – You get your certificate regardless of how you perform.</a:t>
          </a:r>
          <a:endParaRPr lang="en-US">
            <a:latin typeface="Abadi" panose="020B0604020104020204" pitchFamily="34" charset="0"/>
          </a:endParaRPr>
        </a:p>
      </dgm:t>
    </dgm:pt>
    <dgm:pt modelId="{F0CE1FFC-E070-4475-A7A1-66DE45BC2BD0}" type="parTrans" cxnId="{ADAB3436-A860-4C39-B4EA-80BEDDF3AE46}">
      <dgm:prSet/>
      <dgm:spPr/>
      <dgm:t>
        <a:bodyPr/>
        <a:lstStyle/>
        <a:p>
          <a:endParaRPr lang="en-US"/>
        </a:p>
      </dgm:t>
    </dgm:pt>
    <dgm:pt modelId="{4F916C02-E39F-4373-AD06-BDE2FE890E7A}" type="sibTrans" cxnId="{ADAB3436-A860-4C39-B4EA-80BEDDF3AE46}">
      <dgm:prSet/>
      <dgm:spPr/>
      <dgm:t>
        <a:bodyPr/>
        <a:lstStyle/>
        <a:p>
          <a:endParaRPr lang="en-US"/>
        </a:p>
      </dgm:t>
    </dgm:pt>
    <dgm:pt modelId="{7994CB6C-4B6C-4596-BCAA-83C60F639746}">
      <dgm:prSet/>
      <dgm:spPr/>
      <dgm:t>
        <a:bodyPr/>
        <a:lstStyle/>
        <a:p>
          <a:pPr>
            <a:lnSpc>
              <a:spcPct val="100000"/>
            </a:lnSpc>
          </a:pPr>
          <a:r>
            <a:rPr lang="en-IE">
              <a:latin typeface="Abadi" panose="020B0604020104020204" pitchFamily="34" charset="0"/>
            </a:rPr>
            <a:t>You will require 6 recognised Leaving Cert subjects for entry to all Higher Education Institutions (HEI’s) Level 8 </a:t>
          </a:r>
          <a:r>
            <a:rPr lang="en-IE" err="1">
              <a:latin typeface="Abadi" panose="020B0604020104020204" pitchFamily="34" charset="0"/>
            </a:rPr>
            <a:t>Abinitio</a:t>
          </a:r>
          <a:r>
            <a:rPr lang="en-IE">
              <a:latin typeface="Abadi" panose="020B0604020104020204" pitchFamily="34" charset="0"/>
            </a:rPr>
            <a:t> Degrees. This is 3rd level college. You must meet minimum entry requirements, specific requirements if they apply.</a:t>
          </a:r>
          <a:endParaRPr lang="en-US">
            <a:latin typeface="Abadi" panose="020B0604020104020204" pitchFamily="34" charset="0"/>
          </a:endParaRPr>
        </a:p>
      </dgm:t>
    </dgm:pt>
    <dgm:pt modelId="{6516AEF4-CAC4-47DE-B848-C480F1F455E3}" type="parTrans" cxnId="{3884605D-DACC-4328-BECA-87403AD66003}">
      <dgm:prSet/>
      <dgm:spPr/>
      <dgm:t>
        <a:bodyPr/>
        <a:lstStyle/>
        <a:p>
          <a:endParaRPr lang="en-US"/>
        </a:p>
      </dgm:t>
    </dgm:pt>
    <dgm:pt modelId="{BE0B1FFF-AC4E-4415-9F62-974A9444A706}" type="sibTrans" cxnId="{3884605D-DACC-4328-BECA-87403AD66003}">
      <dgm:prSet/>
      <dgm:spPr/>
      <dgm:t>
        <a:bodyPr/>
        <a:lstStyle/>
        <a:p>
          <a:endParaRPr lang="en-US"/>
        </a:p>
      </dgm:t>
    </dgm:pt>
    <dgm:pt modelId="{4C91AA56-6ABF-4E9B-968F-AC250FB6C745}">
      <dgm:prSet/>
      <dgm:spPr/>
      <dgm:t>
        <a:bodyPr/>
        <a:lstStyle/>
        <a:p>
          <a:pPr>
            <a:lnSpc>
              <a:spcPct val="100000"/>
            </a:lnSpc>
          </a:pPr>
          <a:r>
            <a:rPr lang="en-IE">
              <a:latin typeface="Abadi" panose="020B0604020104020204" pitchFamily="34" charset="0"/>
            </a:rPr>
            <a:t>LCVP is not recognised as a Leaving Cert subject, but LCVP is recognised for LC points </a:t>
          </a:r>
          <a:r>
            <a:rPr lang="en-IE" u="sng">
              <a:latin typeface="Abadi" panose="020B0604020104020204" pitchFamily="34" charset="0"/>
            </a:rPr>
            <a:t>only.</a:t>
          </a:r>
          <a:endParaRPr lang="en-US">
            <a:latin typeface="Abadi" panose="020B0604020104020204" pitchFamily="34" charset="0"/>
          </a:endParaRPr>
        </a:p>
      </dgm:t>
    </dgm:pt>
    <dgm:pt modelId="{3798D76A-7200-4620-AC68-18F7E6BE2DF6}" type="parTrans" cxnId="{6F55991C-6703-4967-83B5-CD255AA8968D}">
      <dgm:prSet/>
      <dgm:spPr/>
      <dgm:t>
        <a:bodyPr/>
        <a:lstStyle/>
        <a:p>
          <a:endParaRPr lang="en-US"/>
        </a:p>
      </dgm:t>
    </dgm:pt>
    <dgm:pt modelId="{4419765D-5EBA-4294-AAC5-7AD2141E698B}" type="sibTrans" cxnId="{6F55991C-6703-4967-83B5-CD255AA8968D}">
      <dgm:prSet/>
      <dgm:spPr/>
      <dgm:t>
        <a:bodyPr/>
        <a:lstStyle/>
        <a:p>
          <a:endParaRPr lang="en-US"/>
        </a:p>
      </dgm:t>
    </dgm:pt>
    <dgm:pt modelId="{6224AFAB-296B-4C2F-BDBE-5FE312B48565}">
      <dgm:prSet/>
      <dgm:spPr/>
      <dgm:t>
        <a:bodyPr/>
        <a:lstStyle/>
        <a:p>
          <a:pPr>
            <a:lnSpc>
              <a:spcPct val="100000"/>
            </a:lnSpc>
          </a:pPr>
          <a:r>
            <a:rPr lang="en-IE">
              <a:latin typeface="Abadi" panose="020B0604020104020204" pitchFamily="34" charset="0"/>
            </a:rPr>
            <a:t>Top 6 subject grades in Leaving Cert are counted for points at Honours and Ordinary Level and Common Level (LCVP)</a:t>
          </a:r>
          <a:endParaRPr lang="en-US">
            <a:latin typeface="Abadi" panose="020B0604020104020204" pitchFamily="34" charset="0"/>
          </a:endParaRPr>
        </a:p>
      </dgm:t>
    </dgm:pt>
    <dgm:pt modelId="{65D3D455-4694-45BC-B624-C67DADEC60D3}" type="parTrans" cxnId="{AABFBE9C-6B96-4B96-8FCC-0A13E27F3127}">
      <dgm:prSet/>
      <dgm:spPr/>
      <dgm:t>
        <a:bodyPr/>
        <a:lstStyle/>
        <a:p>
          <a:endParaRPr lang="en-US"/>
        </a:p>
      </dgm:t>
    </dgm:pt>
    <dgm:pt modelId="{03264CDB-7B9E-48BD-B91F-562C27013C72}" type="sibTrans" cxnId="{AABFBE9C-6B96-4B96-8FCC-0A13E27F3127}">
      <dgm:prSet/>
      <dgm:spPr/>
      <dgm:t>
        <a:bodyPr/>
        <a:lstStyle/>
        <a:p>
          <a:endParaRPr lang="en-US"/>
        </a:p>
      </dgm:t>
    </dgm:pt>
    <dgm:pt modelId="{2A5DA512-9FDA-4388-8465-C4E3C1C1CF49}" type="pres">
      <dgm:prSet presAssocID="{2FA5434B-199A-4646-BC96-33CA580839F6}" presName="root" presStyleCnt="0">
        <dgm:presLayoutVars>
          <dgm:dir/>
          <dgm:resizeHandles val="exact"/>
        </dgm:presLayoutVars>
      </dgm:prSet>
      <dgm:spPr/>
    </dgm:pt>
    <dgm:pt modelId="{B86F2479-CADD-41F4-B170-BB4A8A4C7F2A}" type="pres">
      <dgm:prSet presAssocID="{10CA675B-CDA7-451B-8FEF-F632BE78E555}" presName="compNode" presStyleCnt="0"/>
      <dgm:spPr/>
    </dgm:pt>
    <dgm:pt modelId="{4868E7D3-42B0-4D93-9B1E-82D13D67EEDC}" type="pres">
      <dgm:prSet presAssocID="{10CA675B-CDA7-451B-8FEF-F632BE78E555}" presName="bgRect" presStyleLbl="bgShp" presStyleIdx="0" presStyleCnt="4" custLinFactNeighborY="-16480"/>
      <dgm:spPr/>
    </dgm:pt>
    <dgm:pt modelId="{8311BEE5-C816-4411-9548-3971A553BFAF}" type="pres">
      <dgm:prSet presAssocID="{10CA675B-CDA7-451B-8FEF-F632BE78E555}" presName="iconRect" presStyleLbl="node1" presStyleIdx="0" presStyleCnt="4"/>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Diploma"/>
        </a:ext>
      </dgm:extLst>
    </dgm:pt>
    <dgm:pt modelId="{E99F14B2-76B7-446D-9E1A-AA3D48C61E16}" type="pres">
      <dgm:prSet presAssocID="{10CA675B-CDA7-451B-8FEF-F632BE78E555}" presName="spaceRect" presStyleCnt="0"/>
      <dgm:spPr/>
    </dgm:pt>
    <dgm:pt modelId="{E43CC5CE-6354-43A0-AC10-980D96D99041}" type="pres">
      <dgm:prSet presAssocID="{10CA675B-CDA7-451B-8FEF-F632BE78E555}" presName="parTx" presStyleLbl="revTx" presStyleIdx="0" presStyleCnt="4">
        <dgm:presLayoutVars>
          <dgm:chMax val="0"/>
          <dgm:chPref val="0"/>
        </dgm:presLayoutVars>
      </dgm:prSet>
      <dgm:spPr/>
    </dgm:pt>
    <dgm:pt modelId="{F0F88B46-EBB7-4EEA-99E6-1036E858DCFC}" type="pres">
      <dgm:prSet presAssocID="{4F916C02-E39F-4373-AD06-BDE2FE890E7A}" presName="sibTrans" presStyleCnt="0"/>
      <dgm:spPr/>
    </dgm:pt>
    <dgm:pt modelId="{877E2E89-AE9F-4D51-975E-DE333A86F078}" type="pres">
      <dgm:prSet presAssocID="{7994CB6C-4B6C-4596-BCAA-83C60F639746}" presName="compNode" presStyleCnt="0"/>
      <dgm:spPr/>
    </dgm:pt>
    <dgm:pt modelId="{F5B47AE1-6AB7-48B8-B815-2F23FA84767D}" type="pres">
      <dgm:prSet presAssocID="{7994CB6C-4B6C-4596-BCAA-83C60F639746}" presName="bgRect" presStyleLbl="bgShp" presStyleIdx="1" presStyleCnt="4"/>
      <dgm:spPr/>
    </dgm:pt>
    <dgm:pt modelId="{AD735CF7-7186-43E5-96AC-CA42DAC070E1}" type="pres">
      <dgm:prSet presAssocID="{7994CB6C-4B6C-4596-BCAA-83C60F639746}" presName="iconRect" presStyleLbl="node1" presStyleIdx="1" presStyleCnt="4"/>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Diploma Roll"/>
        </a:ext>
      </dgm:extLst>
    </dgm:pt>
    <dgm:pt modelId="{EA9549E5-709A-4110-B42E-DDACF87A8DA5}" type="pres">
      <dgm:prSet presAssocID="{7994CB6C-4B6C-4596-BCAA-83C60F639746}" presName="spaceRect" presStyleCnt="0"/>
      <dgm:spPr/>
    </dgm:pt>
    <dgm:pt modelId="{D443E543-3768-4808-BABF-B0E294604E51}" type="pres">
      <dgm:prSet presAssocID="{7994CB6C-4B6C-4596-BCAA-83C60F639746}" presName="parTx" presStyleLbl="revTx" presStyleIdx="1" presStyleCnt="4">
        <dgm:presLayoutVars>
          <dgm:chMax val="0"/>
          <dgm:chPref val="0"/>
        </dgm:presLayoutVars>
      </dgm:prSet>
      <dgm:spPr/>
    </dgm:pt>
    <dgm:pt modelId="{F3F313E3-9F21-444A-B67D-2C236471D5A2}" type="pres">
      <dgm:prSet presAssocID="{BE0B1FFF-AC4E-4415-9F62-974A9444A706}" presName="sibTrans" presStyleCnt="0"/>
      <dgm:spPr/>
    </dgm:pt>
    <dgm:pt modelId="{1C8F2CCE-890D-4467-8A43-DC053E47E0E2}" type="pres">
      <dgm:prSet presAssocID="{4C91AA56-6ABF-4E9B-968F-AC250FB6C745}" presName="compNode" presStyleCnt="0"/>
      <dgm:spPr/>
    </dgm:pt>
    <dgm:pt modelId="{84DCD7F7-E2C7-474A-AD38-E2BB42967FD3}" type="pres">
      <dgm:prSet presAssocID="{4C91AA56-6ABF-4E9B-968F-AC250FB6C745}" presName="bgRect" presStyleLbl="bgShp" presStyleIdx="2" presStyleCnt="4"/>
      <dgm:spPr/>
    </dgm:pt>
    <dgm:pt modelId="{917FA73C-F5C1-42F2-B51C-743D25EC9E47}" type="pres">
      <dgm:prSet presAssocID="{4C91AA56-6ABF-4E9B-968F-AC250FB6C745}" presName="iconRect" presStyleLbl="node1" presStyleIdx="2" presStyleCnt="4"/>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No sign"/>
        </a:ext>
      </dgm:extLst>
    </dgm:pt>
    <dgm:pt modelId="{F12AC392-715F-492D-9D26-1DEE09A3152B}" type="pres">
      <dgm:prSet presAssocID="{4C91AA56-6ABF-4E9B-968F-AC250FB6C745}" presName="spaceRect" presStyleCnt="0"/>
      <dgm:spPr/>
    </dgm:pt>
    <dgm:pt modelId="{920B4034-0F00-48DE-8C6C-59B73FE2371F}" type="pres">
      <dgm:prSet presAssocID="{4C91AA56-6ABF-4E9B-968F-AC250FB6C745}" presName="parTx" presStyleLbl="revTx" presStyleIdx="2" presStyleCnt="4">
        <dgm:presLayoutVars>
          <dgm:chMax val="0"/>
          <dgm:chPref val="0"/>
        </dgm:presLayoutVars>
      </dgm:prSet>
      <dgm:spPr/>
    </dgm:pt>
    <dgm:pt modelId="{9EC1C251-A99C-40D9-844C-6EBF3DFBD406}" type="pres">
      <dgm:prSet presAssocID="{4419765D-5EBA-4294-AAC5-7AD2141E698B}" presName="sibTrans" presStyleCnt="0"/>
      <dgm:spPr/>
    </dgm:pt>
    <dgm:pt modelId="{BE23A0E8-D904-4CB2-AE52-6F5E13EBA097}" type="pres">
      <dgm:prSet presAssocID="{6224AFAB-296B-4C2F-BDBE-5FE312B48565}" presName="compNode" presStyleCnt="0"/>
      <dgm:spPr/>
    </dgm:pt>
    <dgm:pt modelId="{6FA5927F-AE55-44F8-9586-4E90CA38E747}" type="pres">
      <dgm:prSet presAssocID="{6224AFAB-296B-4C2F-BDBE-5FE312B48565}" presName="bgRect" presStyleLbl="bgShp" presStyleIdx="3" presStyleCnt="4" custScaleY="95960" custLinFactNeighborX="770" custLinFactNeighborY="-19438"/>
      <dgm:spPr/>
    </dgm:pt>
    <dgm:pt modelId="{7036E31A-5729-4B5E-9685-441DDFFCC73A}" type="pres">
      <dgm:prSet presAssocID="{6224AFAB-296B-4C2F-BDBE-5FE312B48565}" presName="iconRect" presStyleLbl="node1" presStyleIdx="3" presStyleCnt="4"/>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Books"/>
        </a:ext>
      </dgm:extLst>
    </dgm:pt>
    <dgm:pt modelId="{6AE8A9F1-F169-4099-9EF1-B85B6B9C7FAF}" type="pres">
      <dgm:prSet presAssocID="{6224AFAB-296B-4C2F-BDBE-5FE312B48565}" presName="spaceRect" presStyleCnt="0"/>
      <dgm:spPr/>
    </dgm:pt>
    <dgm:pt modelId="{654BA5DB-5A46-4B2C-95BA-E29735BBE907}" type="pres">
      <dgm:prSet presAssocID="{6224AFAB-296B-4C2F-BDBE-5FE312B48565}" presName="parTx" presStyleLbl="revTx" presStyleIdx="3" presStyleCnt="4">
        <dgm:presLayoutVars>
          <dgm:chMax val="0"/>
          <dgm:chPref val="0"/>
        </dgm:presLayoutVars>
      </dgm:prSet>
      <dgm:spPr/>
    </dgm:pt>
  </dgm:ptLst>
  <dgm:cxnLst>
    <dgm:cxn modelId="{6F55991C-6703-4967-83B5-CD255AA8968D}" srcId="{2FA5434B-199A-4646-BC96-33CA580839F6}" destId="{4C91AA56-6ABF-4E9B-968F-AC250FB6C745}" srcOrd="2" destOrd="0" parTransId="{3798D76A-7200-4620-AC68-18F7E6BE2DF6}" sibTransId="{4419765D-5EBA-4294-AAC5-7AD2141E698B}"/>
    <dgm:cxn modelId="{99242020-C925-45FE-95D8-203666C805CF}" type="presOf" srcId="{2FA5434B-199A-4646-BC96-33CA580839F6}" destId="{2A5DA512-9FDA-4388-8465-C4E3C1C1CF49}" srcOrd="0" destOrd="0" presId="urn:microsoft.com/office/officeart/2018/2/layout/IconVerticalSolidList"/>
    <dgm:cxn modelId="{ADAB3436-A860-4C39-B4EA-80BEDDF3AE46}" srcId="{2FA5434B-199A-4646-BC96-33CA580839F6}" destId="{10CA675B-CDA7-451B-8FEF-F632BE78E555}" srcOrd="0" destOrd="0" parTransId="{F0CE1FFC-E070-4475-A7A1-66DE45BC2BD0}" sibTransId="{4F916C02-E39F-4373-AD06-BDE2FE890E7A}"/>
    <dgm:cxn modelId="{3884605D-DACC-4328-BECA-87403AD66003}" srcId="{2FA5434B-199A-4646-BC96-33CA580839F6}" destId="{7994CB6C-4B6C-4596-BCAA-83C60F639746}" srcOrd="1" destOrd="0" parTransId="{6516AEF4-CAC4-47DE-B848-C480F1F455E3}" sibTransId="{BE0B1FFF-AC4E-4415-9F62-974A9444A706}"/>
    <dgm:cxn modelId="{31E07D59-9A3B-47E9-ABFB-D2F772924112}" type="presOf" srcId="{4C91AA56-6ABF-4E9B-968F-AC250FB6C745}" destId="{920B4034-0F00-48DE-8C6C-59B73FE2371F}" srcOrd="0" destOrd="0" presId="urn:microsoft.com/office/officeart/2018/2/layout/IconVerticalSolidList"/>
    <dgm:cxn modelId="{37707B80-E27E-47D0-ACD8-A349AE9C84F3}" type="presOf" srcId="{6224AFAB-296B-4C2F-BDBE-5FE312B48565}" destId="{654BA5DB-5A46-4B2C-95BA-E29735BBE907}" srcOrd="0" destOrd="0" presId="urn:microsoft.com/office/officeart/2018/2/layout/IconVerticalSolidList"/>
    <dgm:cxn modelId="{AABFBE9C-6B96-4B96-8FCC-0A13E27F3127}" srcId="{2FA5434B-199A-4646-BC96-33CA580839F6}" destId="{6224AFAB-296B-4C2F-BDBE-5FE312B48565}" srcOrd="3" destOrd="0" parTransId="{65D3D455-4694-45BC-B624-C67DADEC60D3}" sibTransId="{03264CDB-7B9E-48BD-B91F-562C27013C72}"/>
    <dgm:cxn modelId="{873315D0-A658-4709-842A-4F812AC63CB6}" type="presOf" srcId="{10CA675B-CDA7-451B-8FEF-F632BE78E555}" destId="{E43CC5CE-6354-43A0-AC10-980D96D99041}" srcOrd="0" destOrd="0" presId="urn:microsoft.com/office/officeart/2018/2/layout/IconVerticalSolidList"/>
    <dgm:cxn modelId="{D3A411D5-1622-4AE5-B847-77EB99966BDD}" type="presOf" srcId="{7994CB6C-4B6C-4596-BCAA-83C60F639746}" destId="{D443E543-3768-4808-BABF-B0E294604E51}" srcOrd="0" destOrd="0" presId="urn:microsoft.com/office/officeart/2018/2/layout/IconVerticalSolidList"/>
    <dgm:cxn modelId="{4E640900-3738-4D7B-9C8A-BF7065657349}" type="presParOf" srcId="{2A5DA512-9FDA-4388-8465-C4E3C1C1CF49}" destId="{B86F2479-CADD-41F4-B170-BB4A8A4C7F2A}" srcOrd="0" destOrd="0" presId="urn:microsoft.com/office/officeart/2018/2/layout/IconVerticalSolidList"/>
    <dgm:cxn modelId="{2A7E0481-8F5F-4E2A-9248-E3299BDBFBFB}" type="presParOf" srcId="{B86F2479-CADD-41F4-B170-BB4A8A4C7F2A}" destId="{4868E7D3-42B0-4D93-9B1E-82D13D67EEDC}" srcOrd="0" destOrd="0" presId="urn:microsoft.com/office/officeart/2018/2/layout/IconVerticalSolidList"/>
    <dgm:cxn modelId="{2BAD7716-1904-45B2-8CB6-9ED0D17D7659}" type="presParOf" srcId="{B86F2479-CADD-41F4-B170-BB4A8A4C7F2A}" destId="{8311BEE5-C816-4411-9548-3971A553BFAF}" srcOrd="1" destOrd="0" presId="urn:microsoft.com/office/officeart/2018/2/layout/IconVerticalSolidList"/>
    <dgm:cxn modelId="{B16CFE5F-65F8-4ABE-9254-6CE4052D649A}" type="presParOf" srcId="{B86F2479-CADD-41F4-B170-BB4A8A4C7F2A}" destId="{E99F14B2-76B7-446D-9E1A-AA3D48C61E16}" srcOrd="2" destOrd="0" presId="urn:microsoft.com/office/officeart/2018/2/layout/IconVerticalSolidList"/>
    <dgm:cxn modelId="{90A97FA6-C0FF-4D4A-8EBC-B112CB0026F4}" type="presParOf" srcId="{B86F2479-CADD-41F4-B170-BB4A8A4C7F2A}" destId="{E43CC5CE-6354-43A0-AC10-980D96D99041}" srcOrd="3" destOrd="0" presId="urn:microsoft.com/office/officeart/2018/2/layout/IconVerticalSolidList"/>
    <dgm:cxn modelId="{2B78ABA3-C741-4ABC-96EF-BFC3086AB6F2}" type="presParOf" srcId="{2A5DA512-9FDA-4388-8465-C4E3C1C1CF49}" destId="{F0F88B46-EBB7-4EEA-99E6-1036E858DCFC}" srcOrd="1" destOrd="0" presId="urn:microsoft.com/office/officeart/2018/2/layout/IconVerticalSolidList"/>
    <dgm:cxn modelId="{0F807C54-8D3D-4F62-AF4F-B6FE49D7DBF5}" type="presParOf" srcId="{2A5DA512-9FDA-4388-8465-C4E3C1C1CF49}" destId="{877E2E89-AE9F-4D51-975E-DE333A86F078}" srcOrd="2" destOrd="0" presId="urn:microsoft.com/office/officeart/2018/2/layout/IconVerticalSolidList"/>
    <dgm:cxn modelId="{34919A88-EDC0-4FF3-A01A-E202CFC4C7E4}" type="presParOf" srcId="{877E2E89-AE9F-4D51-975E-DE333A86F078}" destId="{F5B47AE1-6AB7-48B8-B815-2F23FA84767D}" srcOrd="0" destOrd="0" presId="urn:microsoft.com/office/officeart/2018/2/layout/IconVerticalSolidList"/>
    <dgm:cxn modelId="{EAB04D54-2C69-4B05-97E2-FA36AC5FC55A}" type="presParOf" srcId="{877E2E89-AE9F-4D51-975E-DE333A86F078}" destId="{AD735CF7-7186-43E5-96AC-CA42DAC070E1}" srcOrd="1" destOrd="0" presId="urn:microsoft.com/office/officeart/2018/2/layout/IconVerticalSolidList"/>
    <dgm:cxn modelId="{F8872C2E-2CAB-4EE8-BCD6-D155B8F025B9}" type="presParOf" srcId="{877E2E89-AE9F-4D51-975E-DE333A86F078}" destId="{EA9549E5-709A-4110-B42E-DDACF87A8DA5}" srcOrd="2" destOrd="0" presId="urn:microsoft.com/office/officeart/2018/2/layout/IconVerticalSolidList"/>
    <dgm:cxn modelId="{353956EA-3A2C-4BB8-8895-A5DA9A377BF3}" type="presParOf" srcId="{877E2E89-AE9F-4D51-975E-DE333A86F078}" destId="{D443E543-3768-4808-BABF-B0E294604E51}" srcOrd="3" destOrd="0" presId="urn:microsoft.com/office/officeart/2018/2/layout/IconVerticalSolidList"/>
    <dgm:cxn modelId="{9518B3B5-A5E8-4AF2-AD29-2FFFE2AA419F}" type="presParOf" srcId="{2A5DA512-9FDA-4388-8465-C4E3C1C1CF49}" destId="{F3F313E3-9F21-444A-B67D-2C236471D5A2}" srcOrd="3" destOrd="0" presId="urn:microsoft.com/office/officeart/2018/2/layout/IconVerticalSolidList"/>
    <dgm:cxn modelId="{4584BEC2-3F90-48DB-BFBE-055C1A47FE3A}" type="presParOf" srcId="{2A5DA512-9FDA-4388-8465-C4E3C1C1CF49}" destId="{1C8F2CCE-890D-4467-8A43-DC053E47E0E2}" srcOrd="4" destOrd="0" presId="urn:microsoft.com/office/officeart/2018/2/layout/IconVerticalSolidList"/>
    <dgm:cxn modelId="{95516F90-DCAB-4008-9AB4-3EF6601945BD}" type="presParOf" srcId="{1C8F2CCE-890D-4467-8A43-DC053E47E0E2}" destId="{84DCD7F7-E2C7-474A-AD38-E2BB42967FD3}" srcOrd="0" destOrd="0" presId="urn:microsoft.com/office/officeart/2018/2/layout/IconVerticalSolidList"/>
    <dgm:cxn modelId="{E10D37B2-86F8-408D-BE9F-B55E1D6C1F4B}" type="presParOf" srcId="{1C8F2CCE-890D-4467-8A43-DC053E47E0E2}" destId="{917FA73C-F5C1-42F2-B51C-743D25EC9E47}" srcOrd="1" destOrd="0" presId="urn:microsoft.com/office/officeart/2018/2/layout/IconVerticalSolidList"/>
    <dgm:cxn modelId="{33DE4FE5-CA7B-4FE9-B18E-83187EED0CD2}" type="presParOf" srcId="{1C8F2CCE-890D-4467-8A43-DC053E47E0E2}" destId="{F12AC392-715F-492D-9D26-1DEE09A3152B}" srcOrd="2" destOrd="0" presId="urn:microsoft.com/office/officeart/2018/2/layout/IconVerticalSolidList"/>
    <dgm:cxn modelId="{BD2E50A2-F535-4A1A-88FB-679296025572}" type="presParOf" srcId="{1C8F2CCE-890D-4467-8A43-DC053E47E0E2}" destId="{920B4034-0F00-48DE-8C6C-59B73FE2371F}" srcOrd="3" destOrd="0" presId="urn:microsoft.com/office/officeart/2018/2/layout/IconVerticalSolidList"/>
    <dgm:cxn modelId="{74840A05-1984-43CC-AF23-A27964D7B1B9}" type="presParOf" srcId="{2A5DA512-9FDA-4388-8465-C4E3C1C1CF49}" destId="{9EC1C251-A99C-40D9-844C-6EBF3DFBD406}" srcOrd="5" destOrd="0" presId="urn:microsoft.com/office/officeart/2018/2/layout/IconVerticalSolidList"/>
    <dgm:cxn modelId="{BA39F7BE-3E89-4BFD-9231-969241B1B163}" type="presParOf" srcId="{2A5DA512-9FDA-4388-8465-C4E3C1C1CF49}" destId="{BE23A0E8-D904-4CB2-AE52-6F5E13EBA097}" srcOrd="6" destOrd="0" presId="urn:microsoft.com/office/officeart/2018/2/layout/IconVerticalSolidList"/>
    <dgm:cxn modelId="{97D10A8F-A162-4189-A188-F7ECA80F9979}" type="presParOf" srcId="{BE23A0E8-D904-4CB2-AE52-6F5E13EBA097}" destId="{6FA5927F-AE55-44F8-9586-4E90CA38E747}" srcOrd="0" destOrd="0" presId="urn:microsoft.com/office/officeart/2018/2/layout/IconVerticalSolidList"/>
    <dgm:cxn modelId="{EE0E7238-B0CB-4EA3-9629-71D3849AAE11}" type="presParOf" srcId="{BE23A0E8-D904-4CB2-AE52-6F5E13EBA097}" destId="{7036E31A-5729-4B5E-9685-441DDFFCC73A}" srcOrd="1" destOrd="0" presId="urn:microsoft.com/office/officeart/2018/2/layout/IconVerticalSolidList"/>
    <dgm:cxn modelId="{3AA16697-2930-4F42-BAE4-3B77F4F59CA0}" type="presParOf" srcId="{BE23A0E8-D904-4CB2-AE52-6F5E13EBA097}" destId="{6AE8A9F1-F169-4099-9EF1-B85B6B9C7FAF}" srcOrd="2" destOrd="0" presId="urn:microsoft.com/office/officeart/2018/2/layout/IconVerticalSolidList"/>
    <dgm:cxn modelId="{B0F2C2FC-B0D4-415B-843F-1AFAF2BC7892}" type="presParOf" srcId="{BE23A0E8-D904-4CB2-AE52-6F5E13EBA097}" destId="{654BA5DB-5A46-4B2C-95BA-E29735BBE907}"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018DC60-5CF4-4962-BF7D-17B6ADDA3E5F}"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BEF5AF0A-F42A-40A4-AC6B-0EFB27361374}">
      <dgm:prSet custT="1"/>
      <dgm:spPr/>
      <dgm:t>
        <a:bodyPr/>
        <a:lstStyle/>
        <a:p>
          <a:r>
            <a:rPr lang="en-IE" sz="2400" u="sng">
              <a:latin typeface="Abadi" panose="020B0604020104020204" pitchFamily="34" charset="0"/>
            </a:rPr>
            <a:t>Points for LCVP</a:t>
          </a:r>
          <a:r>
            <a:rPr lang="en-IE" sz="2400">
              <a:latin typeface="Abadi" panose="020B0604020104020204" pitchFamily="34" charset="0"/>
            </a:rPr>
            <a:t> Common Level (see LCVP section)</a:t>
          </a:r>
          <a:endParaRPr lang="en-US" sz="2400">
            <a:latin typeface="Abadi" panose="020B0604020104020204" pitchFamily="34" charset="0"/>
          </a:endParaRPr>
        </a:p>
      </dgm:t>
    </dgm:pt>
    <dgm:pt modelId="{7CAED42A-38CB-44BF-B04C-212A3F7A81D7}" type="parTrans" cxnId="{E8488BBE-4D46-4C1D-99B2-A96D1753B0BB}">
      <dgm:prSet/>
      <dgm:spPr/>
      <dgm:t>
        <a:bodyPr/>
        <a:lstStyle/>
        <a:p>
          <a:endParaRPr lang="en-US"/>
        </a:p>
      </dgm:t>
    </dgm:pt>
    <dgm:pt modelId="{B7A4B484-ADE8-4307-991C-DB9B1E4412D0}" type="sibTrans" cxnId="{E8488BBE-4D46-4C1D-99B2-A96D1753B0BB}">
      <dgm:prSet/>
      <dgm:spPr/>
      <dgm:t>
        <a:bodyPr/>
        <a:lstStyle/>
        <a:p>
          <a:endParaRPr lang="en-US"/>
        </a:p>
      </dgm:t>
    </dgm:pt>
    <dgm:pt modelId="{3AA8574E-6170-4F3B-A4D7-962111330245}">
      <dgm:prSet custT="1"/>
      <dgm:spPr/>
      <dgm:t>
        <a:bodyPr/>
        <a:lstStyle/>
        <a:p>
          <a:r>
            <a:rPr lang="en-IE" sz="2400">
              <a:latin typeface="Abadi" panose="020B0604020104020204" pitchFamily="34" charset="0"/>
            </a:rPr>
            <a:t>Up to 44 points difference between an Honours (H) and Ordinary (O) level paper</a:t>
          </a:r>
          <a:endParaRPr lang="en-US" sz="2400">
            <a:latin typeface="Abadi" panose="020B0604020104020204" pitchFamily="34" charset="0"/>
          </a:endParaRPr>
        </a:p>
      </dgm:t>
    </dgm:pt>
    <dgm:pt modelId="{AAB39A09-EDB8-473A-936D-F4DABC831AA8}" type="parTrans" cxnId="{A9C1F544-A817-428B-9CDF-57F53433B91C}">
      <dgm:prSet/>
      <dgm:spPr/>
      <dgm:t>
        <a:bodyPr/>
        <a:lstStyle/>
        <a:p>
          <a:endParaRPr lang="en-US"/>
        </a:p>
      </dgm:t>
    </dgm:pt>
    <dgm:pt modelId="{9D5E973A-C1FD-4BA8-8DB0-8C5304D5186C}" type="sibTrans" cxnId="{A9C1F544-A817-428B-9CDF-57F53433B91C}">
      <dgm:prSet/>
      <dgm:spPr/>
      <dgm:t>
        <a:bodyPr/>
        <a:lstStyle/>
        <a:p>
          <a:endParaRPr lang="en-US"/>
        </a:p>
      </dgm:t>
    </dgm:pt>
    <dgm:pt modelId="{CFC185C2-DEA4-41FB-81A9-95E9C1F6B402}">
      <dgm:prSet custT="1"/>
      <dgm:spPr/>
      <dgm:t>
        <a:bodyPr/>
        <a:lstStyle/>
        <a:p>
          <a:r>
            <a:rPr lang="en-IE" sz="2400" b="1" u="sng">
              <a:latin typeface="Abadi" panose="020B0604020104020204" pitchFamily="34" charset="0"/>
            </a:rPr>
            <a:t>Points for a H7</a:t>
          </a:r>
          <a:r>
            <a:rPr lang="en-IE" sz="2400" b="1">
              <a:latin typeface="Abadi" panose="020B0604020104020204" pitchFamily="34" charset="0"/>
            </a:rPr>
            <a:t>, regarded as a pass grade (30-39%) </a:t>
          </a:r>
          <a:endParaRPr lang="en-US" sz="2400" b="1">
            <a:latin typeface="Abadi" panose="020B0604020104020204" pitchFamily="34" charset="0"/>
          </a:endParaRPr>
        </a:p>
      </dgm:t>
    </dgm:pt>
    <dgm:pt modelId="{307F31FD-CEA4-41F9-9E19-0EFA78A86FA9}" type="parTrans" cxnId="{23A703B9-E20F-4510-97AA-E8F0A07F3BE9}">
      <dgm:prSet/>
      <dgm:spPr/>
      <dgm:t>
        <a:bodyPr/>
        <a:lstStyle/>
        <a:p>
          <a:endParaRPr lang="en-US"/>
        </a:p>
      </dgm:t>
    </dgm:pt>
    <dgm:pt modelId="{0967C39D-EF81-44E3-AED8-C958C46D0B78}" type="sibTrans" cxnId="{23A703B9-E20F-4510-97AA-E8F0A07F3BE9}">
      <dgm:prSet/>
      <dgm:spPr/>
      <dgm:t>
        <a:bodyPr/>
        <a:lstStyle/>
        <a:p>
          <a:endParaRPr lang="en-US"/>
        </a:p>
      </dgm:t>
    </dgm:pt>
    <dgm:pt modelId="{AEC759FA-EE76-46D6-B3F7-BC05AB77A1F9}">
      <dgm:prSet custT="1"/>
      <dgm:spPr/>
      <dgm:t>
        <a:bodyPr/>
        <a:lstStyle/>
        <a:p>
          <a:r>
            <a:rPr lang="en-IE" sz="2400">
              <a:latin typeface="Abadi" panose="020B0604020104020204" pitchFamily="34" charset="0"/>
            </a:rPr>
            <a:t>25 bonus points for Honours Maths  (H1-H6 only)</a:t>
          </a:r>
          <a:endParaRPr lang="en-US" sz="2400">
            <a:latin typeface="Abadi" panose="020B0604020104020204" pitchFamily="34" charset="0"/>
          </a:endParaRPr>
        </a:p>
      </dgm:t>
    </dgm:pt>
    <dgm:pt modelId="{2A9CF234-345A-4BF6-A347-AA8B1033F60A}" type="parTrans" cxnId="{592675B2-284D-4786-8C35-A2C0F65B1163}">
      <dgm:prSet/>
      <dgm:spPr/>
      <dgm:t>
        <a:bodyPr/>
        <a:lstStyle/>
        <a:p>
          <a:endParaRPr lang="en-US"/>
        </a:p>
      </dgm:t>
    </dgm:pt>
    <dgm:pt modelId="{FB2C1BE4-BEB4-4AB7-B268-2BB8F4CE545E}" type="sibTrans" cxnId="{592675B2-284D-4786-8C35-A2C0F65B1163}">
      <dgm:prSet/>
      <dgm:spPr/>
      <dgm:t>
        <a:bodyPr/>
        <a:lstStyle/>
        <a:p>
          <a:endParaRPr lang="en-US"/>
        </a:p>
      </dgm:t>
    </dgm:pt>
    <dgm:pt modelId="{5ADAFF31-F4AC-472B-B69F-FA2B6EBDED49}">
      <dgm:prSet custT="1"/>
      <dgm:spPr/>
      <dgm:t>
        <a:bodyPr/>
        <a:lstStyle/>
        <a:p>
          <a:r>
            <a:rPr lang="en-IE" sz="2400">
              <a:latin typeface="Abadi" panose="020B0604020104020204" pitchFamily="34" charset="0"/>
            </a:rPr>
            <a:t>Foundation Level Maths – will meet </a:t>
          </a:r>
          <a:r>
            <a:rPr lang="en-IE" sz="2400" i="1">
              <a:latin typeface="Abadi" panose="020B0604020104020204" pitchFamily="34" charset="0"/>
            </a:rPr>
            <a:t>some</a:t>
          </a:r>
          <a:r>
            <a:rPr lang="en-IE" sz="2400">
              <a:latin typeface="Abadi" panose="020B0604020104020204" pitchFamily="34" charset="0"/>
            </a:rPr>
            <a:t> course requirements and a small number will allow points. </a:t>
          </a:r>
          <a:r>
            <a:rPr lang="en-IE" sz="2600">
              <a:latin typeface="Abadi" panose="020B0604020104020204" pitchFamily="34" charset="0"/>
            </a:rPr>
            <a:t> </a:t>
          </a:r>
          <a:endParaRPr lang="en-US" sz="2600">
            <a:latin typeface="Abadi" panose="020B0604020104020204" pitchFamily="34" charset="0"/>
          </a:endParaRPr>
        </a:p>
      </dgm:t>
    </dgm:pt>
    <dgm:pt modelId="{B4A190FD-FAA7-46B5-A3B0-8E7E1F2DB8DE}" type="parTrans" cxnId="{BA50FF45-E72C-41A0-9024-8B5032D2381E}">
      <dgm:prSet/>
      <dgm:spPr/>
      <dgm:t>
        <a:bodyPr/>
        <a:lstStyle/>
        <a:p>
          <a:endParaRPr lang="en-US"/>
        </a:p>
      </dgm:t>
    </dgm:pt>
    <dgm:pt modelId="{E6F29B17-57AA-4509-A04C-8E389512020F}" type="sibTrans" cxnId="{BA50FF45-E72C-41A0-9024-8B5032D2381E}">
      <dgm:prSet/>
      <dgm:spPr/>
      <dgm:t>
        <a:bodyPr/>
        <a:lstStyle/>
        <a:p>
          <a:endParaRPr lang="en-US"/>
        </a:p>
      </dgm:t>
    </dgm:pt>
    <dgm:pt modelId="{6967BD56-9743-45D8-83BF-2EF9886E3007}" type="pres">
      <dgm:prSet presAssocID="{D018DC60-5CF4-4962-BF7D-17B6ADDA3E5F}" presName="vert0" presStyleCnt="0">
        <dgm:presLayoutVars>
          <dgm:dir/>
          <dgm:animOne val="branch"/>
          <dgm:animLvl val="lvl"/>
        </dgm:presLayoutVars>
      </dgm:prSet>
      <dgm:spPr/>
    </dgm:pt>
    <dgm:pt modelId="{9B2B53AA-4A93-4B40-9E58-EA1FF83CB2E3}" type="pres">
      <dgm:prSet presAssocID="{BEF5AF0A-F42A-40A4-AC6B-0EFB27361374}" presName="thickLine" presStyleLbl="alignNode1" presStyleIdx="0" presStyleCnt="5"/>
      <dgm:spPr/>
    </dgm:pt>
    <dgm:pt modelId="{73A369FB-A97A-4653-9B7D-7E97608BCDA8}" type="pres">
      <dgm:prSet presAssocID="{BEF5AF0A-F42A-40A4-AC6B-0EFB27361374}" presName="horz1" presStyleCnt="0"/>
      <dgm:spPr/>
    </dgm:pt>
    <dgm:pt modelId="{B2763B15-D1FA-4157-A2BC-113B8EC73CB9}" type="pres">
      <dgm:prSet presAssocID="{BEF5AF0A-F42A-40A4-AC6B-0EFB27361374}" presName="tx1" presStyleLbl="revTx" presStyleIdx="0" presStyleCnt="5"/>
      <dgm:spPr/>
    </dgm:pt>
    <dgm:pt modelId="{72711333-A35D-42A7-A1BB-D932CC19FFE4}" type="pres">
      <dgm:prSet presAssocID="{BEF5AF0A-F42A-40A4-AC6B-0EFB27361374}" presName="vert1" presStyleCnt="0"/>
      <dgm:spPr/>
    </dgm:pt>
    <dgm:pt modelId="{0E2D730C-6F55-4770-AA85-6696DA0632B5}" type="pres">
      <dgm:prSet presAssocID="{3AA8574E-6170-4F3B-A4D7-962111330245}" presName="thickLine" presStyleLbl="alignNode1" presStyleIdx="1" presStyleCnt="5"/>
      <dgm:spPr/>
    </dgm:pt>
    <dgm:pt modelId="{0D80A244-B78B-423D-BE67-EB2D1D71096A}" type="pres">
      <dgm:prSet presAssocID="{3AA8574E-6170-4F3B-A4D7-962111330245}" presName="horz1" presStyleCnt="0"/>
      <dgm:spPr/>
    </dgm:pt>
    <dgm:pt modelId="{7FB5E48C-A50E-48DD-A635-4ADAB932CF6B}" type="pres">
      <dgm:prSet presAssocID="{3AA8574E-6170-4F3B-A4D7-962111330245}" presName="tx1" presStyleLbl="revTx" presStyleIdx="1" presStyleCnt="5"/>
      <dgm:spPr/>
    </dgm:pt>
    <dgm:pt modelId="{CE880E51-CF23-4A13-BE05-172ACA991AAA}" type="pres">
      <dgm:prSet presAssocID="{3AA8574E-6170-4F3B-A4D7-962111330245}" presName="vert1" presStyleCnt="0"/>
      <dgm:spPr/>
    </dgm:pt>
    <dgm:pt modelId="{445CFC03-9373-4AA5-A648-50C9EC31CBBE}" type="pres">
      <dgm:prSet presAssocID="{CFC185C2-DEA4-41FB-81A9-95E9C1F6B402}" presName="thickLine" presStyleLbl="alignNode1" presStyleIdx="2" presStyleCnt="5"/>
      <dgm:spPr/>
    </dgm:pt>
    <dgm:pt modelId="{9ED23838-3824-4C92-AC5F-9618DB6CBC0F}" type="pres">
      <dgm:prSet presAssocID="{CFC185C2-DEA4-41FB-81A9-95E9C1F6B402}" presName="horz1" presStyleCnt="0"/>
      <dgm:spPr/>
    </dgm:pt>
    <dgm:pt modelId="{B20E95D6-257C-48BF-9367-0BB75F760A93}" type="pres">
      <dgm:prSet presAssocID="{CFC185C2-DEA4-41FB-81A9-95E9C1F6B402}" presName="tx1" presStyleLbl="revTx" presStyleIdx="2" presStyleCnt="5"/>
      <dgm:spPr/>
    </dgm:pt>
    <dgm:pt modelId="{2EDE7890-ADFA-475F-AAAA-61A304D3B5E4}" type="pres">
      <dgm:prSet presAssocID="{CFC185C2-DEA4-41FB-81A9-95E9C1F6B402}" presName="vert1" presStyleCnt="0"/>
      <dgm:spPr/>
    </dgm:pt>
    <dgm:pt modelId="{782F09BA-5A60-41BB-BB27-05642B36AAF6}" type="pres">
      <dgm:prSet presAssocID="{AEC759FA-EE76-46D6-B3F7-BC05AB77A1F9}" presName="thickLine" presStyleLbl="alignNode1" presStyleIdx="3" presStyleCnt="5"/>
      <dgm:spPr/>
    </dgm:pt>
    <dgm:pt modelId="{3FFE4D2D-9205-4C9B-A357-F7DEDEBCD156}" type="pres">
      <dgm:prSet presAssocID="{AEC759FA-EE76-46D6-B3F7-BC05AB77A1F9}" presName="horz1" presStyleCnt="0"/>
      <dgm:spPr/>
    </dgm:pt>
    <dgm:pt modelId="{E36A8D7F-25EF-4DF5-9836-DAFF48B09624}" type="pres">
      <dgm:prSet presAssocID="{AEC759FA-EE76-46D6-B3F7-BC05AB77A1F9}" presName="tx1" presStyleLbl="revTx" presStyleIdx="3" presStyleCnt="5"/>
      <dgm:spPr/>
    </dgm:pt>
    <dgm:pt modelId="{5A5675F5-A43E-46AC-B852-95DD1D4542C5}" type="pres">
      <dgm:prSet presAssocID="{AEC759FA-EE76-46D6-B3F7-BC05AB77A1F9}" presName="vert1" presStyleCnt="0"/>
      <dgm:spPr/>
    </dgm:pt>
    <dgm:pt modelId="{4D71C930-1C92-4622-89E6-8AA37D6C514D}" type="pres">
      <dgm:prSet presAssocID="{5ADAFF31-F4AC-472B-B69F-FA2B6EBDED49}" presName="thickLine" presStyleLbl="alignNode1" presStyleIdx="4" presStyleCnt="5"/>
      <dgm:spPr/>
    </dgm:pt>
    <dgm:pt modelId="{46E8776F-BDD3-4D1E-87E2-39463B4E951D}" type="pres">
      <dgm:prSet presAssocID="{5ADAFF31-F4AC-472B-B69F-FA2B6EBDED49}" presName="horz1" presStyleCnt="0"/>
      <dgm:spPr/>
    </dgm:pt>
    <dgm:pt modelId="{7D70F04D-45DF-4EA3-A0AE-F797E574941E}" type="pres">
      <dgm:prSet presAssocID="{5ADAFF31-F4AC-472B-B69F-FA2B6EBDED49}" presName="tx1" presStyleLbl="revTx" presStyleIdx="4" presStyleCnt="5"/>
      <dgm:spPr/>
    </dgm:pt>
    <dgm:pt modelId="{1DCC8F37-887F-4D34-B4F5-EBF6F7181CE6}" type="pres">
      <dgm:prSet presAssocID="{5ADAFF31-F4AC-472B-B69F-FA2B6EBDED49}" presName="vert1" presStyleCnt="0"/>
      <dgm:spPr/>
    </dgm:pt>
  </dgm:ptLst>
  <dgm:cxnLst>
    <dgm:cxn modelId="{7D0DAD12-5F2B-43FF-A935-1180F7E6BB03}" type="presOf" srcId="{5ADAFF31-F4AC-472B-B69F-FA2B6EBDED49}" destId="{7D70F04D-45DF-4EA3-A0AE-F797E574941E}" srcOrd="0" destOrd="0" presId="urn:microsoft.com/office/officeart/2008/layout/LinedList"/>
    <dgm:cxn modelId="{607C6822-46FC-441A-870A-889DC7A9E75B}" type="presOf" srcId="{D018DC60-5CF4-4962-BF7D-17B6ADDA3E5F}" destId="{6967BD56-9743-45D8-83BF-2EF9886E3007}" srcOrd="0" destOrd="0" presId="urn:microsoft.com/office/officeart/2008/layout/LinedList"/>
    <dgm:cxn modelId="{0462DB2E-85E7-4C69-8AC7-64CDCE61D38C}" type="presOf" srcId="{BEF5AF0A-F42A-40A4-AC6B-0EFB27361374}" destId="{B2763B15-D1FA-4157-A2BC-113B8EC73CB9}" srcOrd="0" destOrd="0" presId="urn:microsoft.com/office/officeart/2008/layout/LinedList"/>
    <dgm:cxn modelId="{DB1AFA3B-A7F4-40AC-9436-0B0C67098B56}" type="presOf" srcId="{3AA8574E-6170-4F3B-A4D7-962111330245}" destId="{7FB5E48C-A50E-48DD-A635-4ADAB932CF6B}" srcOrd="0" destOrd="0" presId="urn:microsoft.com/office/officeart/2008/layout/LinedList"/>
    <dgm:cxn modelId="{A9C1F544-A817-428B-9CDF-57F53433B91C}" srcId="{D018DC60-5CF4-4962-BF7D-17B6ADDA3E5F}" destId="{3AA8574E-6170-4F3B-A4D7-962111330245}" srcOrd="1" destOrd="0" parTransId="{AAB39A09-EDB8-473A-936D-F4DABC831AA8}" sibTransId="{9D5E973A-C1FD-4BA8-8DB0-8C5304D5186C}"/>
    <dgm:cxn modelId="{BA50FF45-E72C-41A0-9024-8B5032D2381E}" srcId="{D018DC60-5CF4-4962-BF7D-17B6ADDA3E5F}" destId="{5ADAFF31-F4AC-472B-B69F-FA2B6EBDED49}" srcOrd="4" destOrd="0" parTransId="{B4A190FD-FAA7-46B5-A3B0-8E7E1F2DB8DE}" sibTransId="{E6F29B17-57AA-4509-A04C-8E389512020F}"/>
    <dgm:cxn modelId="{18CD3B51-1327-431A-AE6D-C4CDB0D51193}" type="presOf" srcId="{AEC759FA-EE76-46D6-B3F7-BC05AB77A1F9}" destId="{E36A8D7F-25EF-4DF5-9836-DAFF48B09624}" srcOrd="0" destOrd="0" presId="urn:microsoft.com/office/officeart/2008/layout/LinedList"/>
    <dgm:cxn modelId="{592675B2-284D-4786-8C35-A2C0F65B1163}" srcId="{D018DC60-5CF4-4962-BF7D-17B6ADDA3E5F}" destId="{AEC759FA-EE76-46D6-B3F7-BC05AB77A1F9}" srcOrd="3" destOrd="0" parTransId="{2A9CF234-345A-4BF6-A347-AA8B1033F60A}" sibTransId="{FB2C1BE4-BEB4-4AB7-B268-2BB8F4CE545E}"/>
    <dgm:cxn modelId="{23A703B9-E20F-4510-97AA-E8F0A07F3BE9}" srcId="{D018DC60-5CF4-4962-BF7D-17B6ADDA3E5F}" destId="{CFC185C2-DEA4-41FB-81A9-95E9C1F6B402}" srcOrd="2" destOrd="0" parTransId="{307F31FD-CEA4-41F9-9E19-0EFA78A86FA9}" sibTransId="{0967C39D-EF81-44E3-AED8-C958C46D0B78}"/>
    <dgm:cxn modelId="{E8488BBE-4D46-4C1D-99B2-A96D1753B0BB}" srcId="{D018DC60-5CF4-4962-BF7D-17B6ADDA3E5F}" destId="{BEF5AF0A-F42A-40A4-AC6B-0EFB27361374}" srcOrd="0" destOrd="0" parTransId="{7CAED42A-38CB-44BF-B04C-212A3F7A81D7}" sibTransId="{B7A4B484-ADE8-4307-991C-DB9B1E4412D0}"/>
    <dgm:cxn modelId="{22B838F4-C324-4578-983E-04CC013F34C8}" type="presOf" srcId="{CFC185C2-DEA4-41FB-81A9-95E9C1F6B402}" destId="{B20E95D6-257C-48BF-9367-0BB75F760A93}" srcOrd="0" destOrd="0" presId="urn:microsoft.com/office/officeart/2008/layout/LinedList"/>
    <dgm:cxn modelId="{FD27140C-4AD7-44BA-9839-D32CB939D016}" type="presParOf" srcId="{6967BD56-9743-45D8-83BF-2EF9886E3007}" destId="{9B2B53AA-4A93-4B40-9E58-EA1FF83CB2E3}" srcOrd="0" destOrd="0" presId="urn:microsoft.com/office/officeart/2008/layout/LinedList"/>
    <dgm:cxn modelId="{252B4AE9-62F5-4312-8C88-42ACA85480B5}" type="presParOf" srcId="{6967BD56-9743-45D8-83BF-2EF9886E3007}" destId="{73A369FB-A97A-4653-9B7D-7E97608BCDA8}" srcOrd="1" destOrd="0" presId="urn:microsoft.com/office/officeart/2008/layout/LinedList"/>
    <dgm:cxn modelId="{7191DE3D-0469-481F-B6D3-CC8F3B467CD5}" type="presParOf" srcId="{73A369FB-A97A-4653-9B7D-7E97608BCDA8}" destId="{B2763B15-D1FA-4157-A2BC-113B8EC73CB9}" srcOrd="0" destOrd="0" presId="urn:microsoft.com/office/officeart/2008/layout/LinedList"/>
    <dgm:cxn modelId="{42B80AEE-8F92-48ED-A932-549A95306398}" type="presParOf" srcId="{73A369FB-A97A-4653-9B7D-7E97608BCDA8}" destId="{72711333-A35D-42A7-A1BB-D932CC19FFE4}" srcOrd="1" destOrd="0" presId="urn:microsoft.com/office/officeart/2008/layout/LinedList"/>
    <dgm:cxn modelId="{419CF345-990B-4C7D-A653-7683D823F8D9}" type="presParOf" srcId="{6967BD56-9743-45D8-83BF-2EF9886E3007}" destId="{0E2D730C-6F55-4770-AA85-6696DA0632B5}" srcOrd="2" destOrd="0" presId="urn:microsoft.com/office/officeart/2008/layout/LinedList"/>
    <dgm:cxn modelId="{3B2A8B46-8F66-4BBA-8400-75744176F560}" type="presParOf" srcId="{6967BD56-9743-45D8-83BF-2EF9886E3007}" destId="{0D80A244-B78B-423D-BE67-EB2D1D71096A}" srcOrd="3" destOrd="0" presId="urn:microsoft.com/office/officeart/2008/layout/LinedList"/>
    <dgm:cxn modelId="{78C878E3-3D9D-4AB3-8078-58E3978F3CF3}" type="presParOf" srcId="{0D80A244-B78B-423D-BE67-EB2D1D71096A}" destId="{7FB5E48C-A50E-48DD-A635-4ADAB932CF6B}" srcOrd="0" destOrd="0" presId="urn:microsoft.com/office/officeart/2008/layout/LinedList"/>
    <dgm:cxn modelId="{3CF030C6-AB40-4019-8C8D-4E5BD750EFC5}" type="presParOf" srcId="{0D80A244-B78B-423D-BE67-EB2D1D71096A}" destId="{CE880E51-CF23-4A13-BE05-172ACA991AAA}" srcOrd="1" destOrd="0" presId="urn:microsoft.com/office/officeart/2008/layout/LinedList"/>
    <dgm:cxn modelId="{532D280C-0EF3-4E48-AD07-DD2B9AA350BE}" type="presParOf" srcId="{6967BD56-9743-45D8-83BF-2EF9886E3007}" destId="{445CFC03-9373-4AA5-A648-50C9EC31CBBE}" srcOrd="4" destOrd="0" presId="urn:microsoft.com/office/officeart/2008/layout/LinedList"/>
    <dgm:cxn modelId="{F6E36500-6ADF-4499-B58E-DDFA370D1E1A}" type="presParOf" srcId="{6967BD56-9743-45D8-83BF-2EF9886E3007}" destId="{9ED23838-3824-4C92-AC5F-9618DB6CBC0F}" srcOrd="5" destOrd="0" presId="urn:microsoft.com/office/officeart/2008/layout/LinedList"/>
    <dgm:cxn modelId="{B18DDA93-29F4-4F5E-B364-4FC349620141}" type="presParOf" srcId="{9ED23838-3824-4C92-AC5F-9618DB6CBC0F}" destId="{B20E95D6-257C-48BF-9367-0BB75F760A93}" srcOrd="0" destOrd="0" presId="urn:microsoft.com/office/officeart/2008/layout/LinedList"/>
    <dgm:cxn modelId="{4B3F7780-DAAC-4A2B-BF9B-CFF5AE53016D}" type="presParOf" srcId="{9ED23838-3824-4C92-AC5F-9618DB6CBC0F}" destId="{2EDE7890-ADFA-475F-AAAA-61A304D3B5E4}" srcOrd="1" destOrd="0" presId="urn:microsoft.com/office/officeart/2008/layout/LinedList"/>
    <dgm:cxn modelId="{5B290603-90B9-448C-91C5-08A5583A7FEE}" type="presParOf" srcId="{6967BD56-9743-45D8-83BF-2EF9886E3007}" destId="{782F09BA-5A60-41BB-BB27-05642B36AAF6}" srcOrd="6" destOrd="0" presId="urn:microsoft.com/office/officeart/2008/layout/LinedList"/>
    <dgm:cxn modelId="{4B7FE35D-B371-4C74-ABFC-2F8A2B8AB902}" type="presParOf" srcId="{6967BD56-9743-45D8-83BF-2EF9886E3007}" destId="{3FFE4D2D-9205-4C9B-A357-F7DEDEBCD156}" srcOrd="7" destOrd="0" presId="urn:microsoft.com/office/officeart/2008/layout/LinedList"/>
    <dgm:cxn modelId="{C93D7CD8-B89B-4529-9F48-E54CBDC0DB57}" type="presParOf" srcId="{3FFE4D2D-9205-4C9B-A357-F7DEDEBCD156}" destId="{E36A8D7F-25EF-4DF5-9836-DAFF48B09624}" srcOrd="0" destOrd="0" presId="urn:microsoft.com/office/officeart/2008/layout/LinedList"/>
    <dgm:cxn modelId="{05F3A7E6-0B68-4339-8ED0-6A13D14F0F52}" type="presParOf" srcId="{3FFE4D2D-9205-4C9B-A357-F7DEDEBCD156}" destId="{5A5675F5-A43E-46AC-B852-95DD1D4542C5}" srcOrd="1" destOrd="0" presId="urn:microsoft.com/office/officeart/2008/layout/LinedList"/>
    <dgm:cxn modelId="{0B47E02D-EB2A-4315-A472-E632E5C08490}" type="presParOf" srcId="{6967BD56-9743-45D8-83BF-2EF9886E3007}" destId="{4D71C930-1C92-4622-89E6-8AA37D6C514D}" srcOrd="8" destOrd="0" presId="urn:microsoft.com/office/officeart/2008/layout/LinedList"/>
    <dgm:cxn modelId="{C2550E77-02D6-48DD-8F5F-11B4A6DEC012}" type="presParOf" srcId="{6967BD56-9743-45D8-83BF-2EF9886E3007}" destId="{46E8776F-BDD3-4D1E-87E2-39463B4E951D}" srcOrd="9" destOrd="0" presId="urn:microsoft.com/office/officeart/2008/layout/LinedList"/>
    <dgm:cxn modelId="{0EECB049-3BB2-4315-B586-0F6F4B89BFD2}" type="presParOf" srcId="{46E8776F-BDD3-4D1E-87E2-39463B4E951D}" destId="{7D70F04D-45DF-4EA3-A0AE-F797E574941E}" srcOrd="0" destOrd="0" presId="urn:microsoft.com/office/officeart/2008/layout/LinedList"/>
    <dgm:cxn modelId="{61092028-8919-4798-8421-BB32899E8E2C}" type="presParOf" srcId="{46E8776F-BDD3-4D1E-87E2-39463B4E951D}" destId="{1DCC8F37-887F-4D34-B4F5-EBF6F7181CE6}"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989B654-2DDE-44D1-B582-59910D738624}"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26D9FC30-8E0A-491F-B123-BF08A25FABB4}">
      <dgm:prSet custT="1"/>
      <dgm:spPr/>
      <dgm:t>
        <a:bodyPr/>
        <a:lstStyle/>
        <a:p>
          <a:pPr>
            <a:lnSpc>
              <a:spcPct val="100000"/>
            </a:lnSpc>
          </a:pPr>
          <a:r>
            <a:rPr lang="en-IE" sz="2400">
              <a:latin typeface="Abadi" panose="020B0604020104020204" pitchFamily="34" charset="0"/>
            </a:rPr>
            <a:t>What are the subjects you may need e.g., science subject for Nursing is required</a:t>
          </a:r>
          <a:endParaRPr lang="en-US" sz="2400">
            <a:latin typeface="Abadi" panose="020B0604020104020204" pitchFamily="34" charset="0"/>
          </a:endParaRPr>
        </a:p>
      </dgm:t>
    </dgm:pt>
    <dgm:pt modelId="{DDD0A9F5-AA9A-45FC-B118-296FA31F3270}" type="parTrans" cxnId="{164FD496-6274-4EF9-BE47-FCDD763FE723}">
      <dgm:prSet/>
      <dgm:spPr/>
      <dgm:t>
        <a:bodyPr/>
        <a:lstStyle/>
        <a:p>
          <a:endParaRPr lang="en-US"/>
        </a:p>
      </dgm:t>
    </dgm:pt>
    <dgm:pt modelId="{A0E9A516-5702-4733-8B5B-2EB548D3CEF4}" type="sibTrans" cxnId="{164FD496-6274-4EF9-BE47-FCDD763FE723}">
      <dgm:prSet/>
      <dgm:spPr/>
      <dgm:t>
        <a:bodyPr/>
        <a:lstStyle/>
        <a:p>
          <a:endParaRPr lang="en-US"/>
        </a:p>
      </dgm:t>
    </dgm:pt>
    <dgm:pt modelId="{6A22D580-5156-4CFF-B786-F4B92E5D3359}">
      <dgm:prSet custT="1"/>
      <dgm:spPr/>
      <dgm:t>
        <a:bodyPr/>
        <a:lstStyle/>
        <a:p>
          <a:pPr>
            <a:lnSpc>
              <a:spcPct val="100000"/>
            </a:lnSpc>
          </a:pPr>
          <a:r>
            <a:rPr lang="en-IE" sz="2400">
              <a:latin typeface="Abadi" panose="020B0604020104020204" pitchFamily="34" charset="0"/>
            </a:rPr>
            <a:t>What subjects do you enjoy</a:t>
          </a:r>
          <a:endParaRPr lang="en-US" sz="2400">
            <a:latin typeface="Abadi" panose="020B0604020104020204" pitchFamily="34" charset="0"/>
          </a:endParaRPr>
        </a:p>
      </dgm:t>
    </dgm:pt>
    <dgm:pt modelId="{CFF9A15D-8566-42A5-838C-4AFFE44EE4C3}" type="parTrans" cxnId="{2DF8EEE7-7E47-469D-BD78-AEC89DCA48CF}">
      <dgm:prSet/>
      <dgm:spPr/>
      <dgm:t>
        <a:bodyPr/>
        <a:lstStyle/>
        <a:p>
          <a:endParaRPr lang="en-US"/>
        </a:p>
      </dgm:t>
    </dgm:pt>
    <dgm:pt modelId="{65CC198F-DD71-4FCF-852A-2A3393498B89}" type="sibTrans" cxnId="{2DF8EEE7-7E47-469D-BD78-AEC89DCA48CF}">
      <dgm:prSet/>
      <dgm:spPr/>
      <dgm:t>
        <a:bodyPr/>
        <a:lstStyle/>
        <a:p>
          <a:endParaRPr lang="en-US"/>
        </a:p>
      </dgm:t>
    </dgm:pt>
    <dgm:pt modelId="{3A944D8B-1436-4AB2-ABA2-E6EB550DA859}">
      <dgm:prSet custT="1"/>
      <dgm:spPr/>
      <dgm:t>
        <a:bodyPr/>
        <a:lstStyle/>
        <a:p>
          <a:pPr>
            <a:lnSpc>
              <a:spcPct val="100000"/>
            </a:lnSpc>
          </a:pPr>
          <a:r>
            <a:rPr lang="en-IE" sz="2400">
              <a:latin typeface="Abadi" panose="020B0604020104020204" pitchFamily="34" charset="0"/>
            </a:rPr>
            <a:t>What subjects do you perform well in</a:t>
          </a:r>
          <a:endParaRPr lang="en-US" sz="2400">
            <a:latin typeface="Abadi" panose="020B0604020104020204" pitchFamily="34" charset="0"/>
          </a:endParaRPr>
        </a:p>
      </dgm:t>
    </dgm:pt>
    <dgm:pt modelId="{4CF418CA-902D-492E-A0DA-FCB478889C6D}" type="parTrans" cxnId="{CEA9A19B-E744-44B0-BFEA-24EF23052DAB}">
      <dgm:prSet/>
      <dgm:spPr/>
      <dgm:t>
        <a:bodyPr/>
        <a:lstStyle/>
        <a:p>
          <a:endParaRPr lang="en-US"/>
        </a:p>
      </dgm:t>
    </dgm:pt>
    <dgm:pt modelId="{D3294F43-C3B8-4216-A21B-C8068AE3F253}" type="sibTrans" cxnId="{CEA9A19B-E744-44B0-BFEA-24EF23052DAB}">
      <dgm:prSet/>
      <dgm:spPr/>
      <dgm:t>
        <a:bodyPr/>
        <a:lstStyle/>
        <a:p>
          <a:endParaRPr lang="en-US"/>
        </a:p>
      </dgm:t>
    </dgm:pt>
    <dgm:pt modelId="{BB6EB9B9-CC97-4AA6-A732-8C3E0F402E17}">
      <dgm:prSet custT="1"/>
      <dgm:spPr/>
      <dgm:t>
        <a:bodyPr/>
        <a:lstStyle/>
        <a:p>
          <a:pPr>
            <a:lnSpc>
              <a:spcPct val="100000"/>
            </a:lnSpc>
          </a:pPr>
          <a:r>
            <a:rPr lang="en-IE" sz="2400">
              <a:latin typeface="Abadi" panose="020B0604020104020204" pitchFamily="34" charset="0"/>
            </a:rPr>
            <a:t>There are useful subjects for a possible career</a:t>
          </a:r>
          <a:endParaRPr lang="en-US" sz="2400">
            <a:latin typeface="Abadi" panose="020B0604020104020204" pitchFamily="34" charset="0"/>
          </a:endParaRPr>
        </a:p>
      </dgm:t>
    </dgm:pt>
    <dgm:pt modelId="{3D300141-177F-45E2-B043-8BC46AB518F7}" type="parTrans" cxnId="{AE8DC1DF-8888-43B6-81F5-541787B49D4C}">
      <dgm:prSet/>
      <dgm:spPr/>
      <dgm:t>
        <a:bodyPr/>
        <a:lstStyle/>
        <a:p>
          <a:endParaRPr lang="en-US"/>
        </a:p>
      </dgm:t>
    </dgm:pt>
    <dgm:pt modelId="{2C6BF6B7-DF55-47EB-96F8-FAFE4339933D}" type="sibTrans" cxnId="{AE8DC1DF-8888-43B6-81F5-541787B49D4C}">
      <dgm:prSet/>
      <dgm:spPr/>
      <dgm:t>
        <a:bodyPr/>
        <a:lstStyle/>
        <a:p>
          <a:endParaRPr lang="en-US"/>
        </a:p>
      </dgm:t>
    </dgm:pt>
    <dgm:pt modelId="{638EBFE4-148E-4745-B770-767753FEED3F}">
      <dgm:prSet custT="1"/>
      <dgm:spPr/>
      <dgm:t>
        <a:bodyPr/>
        <a:lstStyle/>
        <a:p>
          <a:pPr>
            <a:lnSpc>
              <a:spcPct val="100000"/>
            </a:lnSpc>
          </a:pPr>
          <a:r>
            <a:rPr lang="en-IE" sz="2400">
              <a:latin typeface="Abadi" panose="020B0604020104020204" pitchFamily="34" charset="0"/>
            </a:rPr>
            <a:t>The subjects that compliment each other</a:t>
          </a:r>
          <a:endParaRPr lang="en-US" sz="2400">
            <a:latin typeface="Abadi" panose="020B0604020104020204" pitchFamily="34" charset="0"/>
          </a:endParaRPr>
        </a:p>
      </dgm:t>
    </dgm:pt>
    <dgm:pt modelId="{BE41DE5F-B5F6-4987-8A55-D7B0E86E7B56}" type="parTrans" cxnId="{D9026F9E-F8AA-4296-8929-E031679234D7}">
      <dgm:prSet/>
      <dgm:spPr/>
      <dgm:t>
        <a:bodyPr/>
        <a:lstStyle/>
        <a:p>
          <a:endParaRPr lang="en-US"/>
        </a:p>
      </dgm:t>
    </dgm:pt>
    <dgm:pt modelId="{6AA48B02-4B66-4102-A417-90EEE25F9709}" type="sibTrans" cxnId="{D9026F9E-F8AA-4296-8929-E031679234D7}">
      <dgm:prSet/>
      <dgm:spPr/>
      <dgm:t>
        <a:bodyPr/>
        <a:lstStyle/>
        <a:p>
          <a:endParaRPr lang="en-US"/>
        </a:p>
      </dgm:t>
    </dgm:pt>
    <dgm:pt modelId="{FC23CC77-541E-47BE-A795-1E60776EFF4F}" type="pres">
      <dgm:prSet presAssocID="{E989B654-2DDE-44D1-B582-59910D738624}" presName="root" presStyleCnt="0">
        <dgm:presLayoutVars>
          <dgm:dir/>
          <dgm:resizeHandles val="exact"/>
        </dgm:presLayoutVars>
      </dgm:prSet>
      <dgm:spPr/>
    </dgm:pt>
    <dgm:pt modelId="{C307951D-4463-4073-8C0E-EBF14597BD50}" type="pres">
      <dgm:prSet presAssocID="{26D9FC30-8E0A-491F-B123-BF08A25FABB4}" presName="compNode" presStyleCnt="0"/>
      <dgm:spPr/>
    </dgm:pt>
    <dgm:pt modelId="{1E1B6F60-0019-4E84-ADF7-09F205FBD6E1}" type="pres">
      <dgm:prSet presAssocID="{26D9FC30-8E0A-491F-B123-BF08A25FABB4}" presName="bgRect" presStyleLbl="bgShp" presStyleIdx="0" presStyleCnt="5"/>
      <dgm:spPr/>
    </dgm:pt>
    <dgm:pt modelId="{A804B1E7-F02E-4EB7-A557-57ECA7F6A2CF}" type="pres">
      <dgm:prSet presAssocID="{26D9FC30-8E0A-491F-B123-BF08A25FABB4}" presName="iconRect" presStyleLbl="node1" presStyleIdx="0" presStyleCnt="5"/>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Diploma Roll"/>
        </a:ext>
      </dgm:extLst>
    </dgm:pt>
    <dgm:pt modelId="{93B2B18C-58BE-4C5D-8F26-4BA226625FAE}" type="pres">
      <dgm:prSet presAssocID="{26D9FC30-8E0A-491F-B123-BF08A25FABB4}" presName="spaceRect" presStyleCnt="0"/>
      <dgm:spPr/>
    </dgm:pt>
    <dgm:pt modelId="{664E7896-14AD-4AAF-B0CB-15C6DE803246}" type="pres">
      <dgm:prSet presAssocID="{26D9FC30-8E0A-491F-B123-BF08A25FABB4}" presName="parTx" presStyleLbl="revTx" presStyleIdx="0" presStyleCnt="5">
        <dgm:presLayoutVars>
          <dgm:chMax val="0"/>
          <dgm:chPref val="0"/>
        </dgm:presLayoutVars>
      </dgm:prSet>
      <dgm:spPr/>
    </dgm:pt>
    <dgm:pt modelId="{9BDA048C-5E6F-488F-9C26-FC9AC4616CF1}" type="pres">
      <dgm:prSet presAssocID="{A0E9A516-5702-4733-8B5B-2EB548D3CEF4}" presName="sibTrans" presStyleCnt="0"/>
      <dgm:spPr/>
    </dgm:pt>
    <dgm:pt modelId="{178D3797-2F92-4333-9F7A-C3B541A831C6}" type="pres">
      <dgm:prSet presAssocID="{6A22D580-5156-4CFF-B786-F4B92E5D3359}" presName="compNode" presStyleCnt="0"/>
      <dgm:spPr/>
    </dgm:pt>
    <dgm:pt modelId="{F708C0DB-EFE3-43C5-9569-6CD3F482D79B}" type="pres">
      <dgm:prSet presAssocID="{6A22D580-5156-4CFF-B786-F4B92E5D3359}" presName="bgRect" presStyleLbl="bgShp" presStyleIdx="1" presStyleCnt="5"/>
      <dgm:spPr/>
    </dgm:pt>
    <dgm:pt modelId="{CCEEA5DC-1620-46D0-A06B-C097CF55766D}" type="pres">
      <dgm:prSet presAssocID="{6A22D580-5156-4CFF-B786-F4B92E5D3359}" presName="iconRect" presStyleLbl="node1" presStyleIdx="1" presStyleCnt="5"/>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Books"/>
        </a:ext>
      </dgm:extLst>
    </dgm:pt>
    <dgm:pt modelId="{FA1E8040-7D78-4845-8C84-B99DA0D9B5A0}" type="pres">
      <dgm:prSet presAssocID="{6A22D580-5156-4CFF-B786-F4B92E5D3359}" presName="spaceRect" presStyleCnt="0"/>
      <dgm:spPr/>
    </dgm:pt>
    <dgm:pt modelId="{A8D0E258-4D19-4800-8929-33884FF97DC2}" type="pres">
      <dgm:prSet presAssocID="{6A22D580-5156-4CFF-B786-F4B92E5D3359}" presName="parTx" presStyleLbl="revTx" presStyleIdx="1" presStyleCnt="5">
        <dgm:presLayoutVars>
          <dgm:chMax val="0"/>
          <dgm:chPref val="0"/>
        </dgm:presLayoutVars>
      </dgm:prSet>
      <dgm:spPr/>
    </dgm:pt>
    <dgm:pt modelId="{2E5CE6F7-49A2-4D50-A9AF-684567AC9C81}" type="pres">
      <dgm:prSet presAssocID="{65CC198F-DD71-4FCF-852A-2A3393498B89}" presName="sibTrans" presStyleCnt="0"/>
      <dgm:spPr/>
    </dgm:pt>
    <dgm:pt modelId="{53F0D8A4-4CB6-45CD-A494-B3CE7510F1AA}" type="pres">
      <dgm:prSet presAssocID="{3A944D8B-1436-4AB2-ABA2-E6EB550DA859}" presName="compNode" presStyleCnt="0"/>
      <dgm:spPr/>
    </dgm:pt>
    <dgm:pt modelId="{232D5E76-6B88-428D-ACF1-B9CFCEE9FD51}" type="pres">
      <dgm:prSet presAssocID="{3A944D8B-1436-4AB2-ABA2-E6EB550DA859}" presName="bgRect" presStyleLbl="bgShp" presStyleIdx="2" presStyleCnt="5" custLinFactNeighborY="-2204"/>
      <dgm:spPr/>
    </dgm:pt>
    <dgm:pt modelId="{03D8EDE2-D11B-48F8-832D-8F904DDA8C19}" type="pres">
      <dgm:prSet presAssocID="{3A944D8B-1436-4AB2-ABA2-E6EB550DA859}" presName="iconRect" presStyleLbl="node1" presStyleIdx="2" presStyleCnt="5"/>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Turtle"/>
        </a:ext>
      </dgm:extLst>
    </dgm:pt>
    <dgm:pt modelId="{F12B7BE7-F490-4447-9863-6F420AEE9799}" type="pres">
      <dgm:prSet presAssocID="{3A944D8B-1436-4AB2-ABA2-E6EB550DA859}" presName="spaceRect" presStyleCnt="0"/>
      <dgm:spPr/>
    </dgm:pt>
    <dgm:pt modelId="{49683627-79F5-4478-B5EF-BD7B5728E173}" type="pres">
      <dgm:prSet presAssocID="{3A944D8B-1436-4AB2-ABA2-E6EB550DA859}" presName="parTx" presStyleLbl="revTx" presStyleIdx="2" presStyleCnt="5">
        <dgm:presLayoutVars>
          <dgm:chMax val="0"/>
          <dgm:chPref val="0"/>
        </dgm:presLayoutVars>
      </dgm:prSet>
      <dgm:spPr/>
    </dgm:pt>
    <dgm:pt modelId="{12ED1278-D011-420D-B22E-B50ECF55A5CA}" type="pres">
      <dgm:prSet presAssocID="{D3294F43-C3B8-4216-A21B-C8068AE3F253}" presName="sibTrans" presStyleCnt="0"/>
      <dgm:spPr/>
    </dgm:pt>
    <dgm:pt modelId="{B0F5F519-7675-4487-9050-68BD319F9EF8}" type="pres">
      <dgm:prSet presAssocID="{BB6EB9B9-CC97-4AA6-A732-8C3E0F402E17}" presName="compNode" presStyleCnt="0"/>
      <dgm:spPr/>
    </dgm:pt>
    <dgm:pt modelId="{78D4DE54-F65A-48DD-9782-5CD341967767}" type="pres">
      <dgm:prSet presAssocID="{BB6EB9B9-CC97-4AA6-A732-8C3E0F402E17}" presName="bgRect" presStyleLbl="bgShp" presStyleIdx="3" presStyleCnt="5"/>
      <dgm:spPr/>
    </dgm:pt>
    <dgm:pt modelId="{07CF89A1-FE80-43DF-B801-E997090030BC}" type="pres">
      <dgm:prSet presAssocID="{BB6EB9B9-CC97-4AA6-A732-8C3E0F402E17}" presName="iconRect" presStyleLbl="node1" presStyleIdx="3" presStyleCnt="5"/>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Pencil"/>
        </a:ext>
      </dgm:extLst>
    </dgm:pt>
    <dgm:pt modelId="{F07861D6-1A8F-4EF7-A115-54F49A1564CD}" type="pres">
      <dgm:prSet presAssocID="{BB6EB9B9-CC97-4AA6-A732-8C3E0F402E17}" presName="spaceRect" presStyleCnt="0"/>
      <dgm:spPr/>
    </dgm:pt>
    <dgm:pt modelId="{22C4768F-0234-4181-89DE-AB42911460C3}" type="pres">
      <dgm:prSet presAssocID="{BB6EB9B9-CC97-4AA6-A732-8C3E0F402E17}" presName="parTx" presStyleLbl="revTx" presStyleIdx="3" presStyleCnt="5">
        <dgm:presLayoutVars>
          <dgm:chMax val="0"/>
          <dgm:chPref val="0"/>
        </dgm:presLayoutVars>
      </dgm:prSet>
      <dgm:spPr/>
    </dgm:pt>
    <dgm:pt modelId="{A5FE0E9B-6B34-4E33-A5F0-3534293CCF23}" type="pres">
      <dgm:prSet presAssocID="{2C6BF6B7-DF55-47EB-96F8-FAFE4339933D}" presName="sibTrans" presStyleCnt="0"/>
      <dgm:spPr/>
    </dgm:pt>
    <dgm:pt modelId="{3ED758AC-E731-403F-B6B4-02872E1A0722}" type="pres">
      <dgm:prSet presAssocID="{638EBFE4-148E-4745-B770-767753FEED3F}" presName="compNode" presStyleCnt="0"/>
      <dgm:spPr/>
    </dgm:pt>
    <dgm:pt modelId="{42A83787-DF03-45DC-8819-C916E5D6C282}" type="pres">
      <dgm:prSet presAssocID="{638EBFE4-148E-4745-B770-767753FEED3F}" presName="bgRect" presStyleLbl="bgShp" presStyleIdx="4" presStyleCnt="5"/>
      <dgm:spPr/>
    </dgm:pt>
    <dgm:pt modelId="{1820274F-9F5F-4797-8534-CD9680CDD322}" type="pres">
      <dgm:prSet presAssocID="{638EBFE4-148E-4745-B770-767753FEED3F}" presName="iconRect" presStyleLbl="node1" presStyleIdx="4"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eckmark"/>
        </a:ext>
      </dgm:extLst>
    </dgm:pt>
    <dgm:pt modelId="{4E0A4C05-65EB-4E1F-B730-12997EA7CD18}" type="pres">
      <dgm:prSet presAssocID="{638EBFE4-148E-4745-B770-767753FEED3F}" presName="spaceRect" presStyleCnt="0"/>
      <dgm:spPr/>
    </dgm:pt>
    <dgm:pt modelId="{4D89A528-5662-4725-AE9E-4673E478256A}" type="pres">
      <dgm:prSet presAssocID="{638EBFE4-148E-4745-B770-767753FEED3F}" presName="parTx" presStyleLbl="revTx" presStyleIdx="4" presStyleCnt="5">
        <dgm:presLayoutVars>
          <dgm:chMax val="0"/>
          <dgm:chPref val="0"/>
        </dgm:presLayoutVars>
      </dgm:prSet>
      <dgm:spPr/>
    </dgm:pt>
  </dgm:ptLst>
  <dgm:cxnLst>
    <dgm:cxn modelId="{E56AB800-B8C4-480A-8D87-E5E89CD07920}" type="presOf" srcId="{638EBFE4-148E-4745-B770-767753FEED3F}" destId="{4D89A528-5662-4725-AE9E-4673E478256A}" srcOrd="0" destOrd="0" presId="urn:microsoft.com/office/officeart/2018/2/layout/IconVerticalSolidList"/>
    <dgm:cxn modelId="{50EDAA0E-C4B1-430C-9686-84A5C3781C7D}" type="presOf" srcId="{6A22D580-5156-4CFF-B786-F4B92E5D3359}" destId="{A8D0E258-4D19-4800-8929-33884FF97DC2}" srcOrd="0" destOrd="0" presId="urn:microsoft.com/office/officeart/2018/2/layout/IconVerticalSolidList"/>
    <dgm:cxn modelId="{8D794F26-0DF8-43E4-B9B7-D47FDD59E558}" type="presOf" srcId="{E989B654-2DDE-44D1-B582-59910D738624}" destId="{FC23CC77-541E-47BE-A795-1E60776EFF4F}" srcOrd="0" destOrd="0" presId="urn:microsoft.com/office/officeart/2018/2/layout/IconVerticalSolidList"/>
    <dgm:cxn modelId="{164FD496-6274-4EF9-BE47-FCDD763FE723}" srcId="{E989B654-2DDE-44D1-B582-59910D738624}" destId="{26D9FC30-8E0A-491F-B123-BF08A25FABB4}" srcOrd="0" destOrd="0" parTransId="{DDD0A9F5-AA9A-45FC-B118-296FA31F3270}" sibTransId="{A0E9A516-5702-4733-8B5B-2EB548D3CEF4}"/>
    <dgm:cxn modelId="{CEA9A19B-E744-44B0-BFEA-24EF23052DAB}" srcId="{E989B654-2DDE-44D1-B582-59910D738624}" destId="{3A944D8B-1436-4AB2-ABA2-E6EB550DA859}" srcOrd="2" destOrd="0" parTransId="{4CF418CA-902D-492E-A0DA-FCB478889C6D}" sibTransId="{D3294F43-C3B8-4216-A21B-C8068AE3F253}"/>
    <dgm:cxn modelId="{D9026F9E-F8AA-4296-8929-E031679234D7}" srcId="{E989B654-2DDE-44D1-B582-59910D738624}" destId="{638EBFE4-148E-4745-B770-767753FEED3F}" srcOrd="4" destOrd="0" parTransId="{BE41DE5F-B5F6-4987-8A55-D7B0E86E7B56}" sibTransId="{6AA48B02-4B66-4102-A417-90EEE25F9709}"/>
    <dgm:cxn modelId="{BA8F15B8-D6E5-42FD-8429-C75B955A020D}" type="presOf" srcId="{3A944D8B-1436-4AB2-ABA2-E6EB550DA859}" destId="{49683627-79F5-4478-B5EF-BD7B5728E173}" srcOrd="0" destOrd="0" presId="urn:microsoft.com/office/officeart/2018/2/layout/IconVerticalSolidList"/>
    <dgm:cxn modelId="{825998DC-6828-40E5-9A76-8D50B568E397}" type="presOf" srcId="{BB6EB9B9-CC97-4AA6-A732-8C3E0F402E17}" destId="{22C4768F-0234-4181-89DE-AB42911460C3}" srcOrd="0" destOrd="0" presId="urn:microsoft.com/office/officeart/2018/2/layout/IconVerticalSolidList"/>
    <dgm:cxn modelId="{AE8DC1DF-8888-43B6-81F5-541787B49D4C}" srcId="{E989B654-2DDE-44D1-B582-59910D738624}" destId="{BB6EB9B9-CC97-4AA6-A732-8C3E0F402E17}" srcOrd="3" destOrd="0" parTransId="{3D300141-177F-45E2-B043-8BC46AB518F7}" sibTransId="{2C6BF6B7-DF55-47EB-96F8-FAFE4339933D}"/>
    <dgm:cxn modelId="{2DF8EEE7-7E47-469D-BD78-AEC89DCA48CF}" srcId="{E989B654-2DDE-44D1-B582-59910D738624}" destId="{6A22D580-5156-4CFF-B786-F4B92E5D3359}" srcOrd="1" destOrd="0" parTransId="{CFF9A15D-8566-42A5-838C-4AFFE44EE4C3}" sibTransId="{65CC198F-DD71-4FCF-852A-2A3393498B89}"/>
    <dgm:cxn modelId="{BAED7FF9-4E04-48A2-B72F-8A0987838E6D}" type="presOf" srcId="{26D9FC30-8E0A-491F-B123-BF08A25FABB4}" destId="{664E7896-14AD-4AAF-B0CB-15C6DE803246}" srcOrd="0" destOrd="0" presId="urn:microsoft.com/office/officeart/2018/2/layout/IconVerticalSolidList"/>
    <dgm:cxn modelId="{A84A7296-221A-47C8-8CC1-13B6176050A8}" type="presParOf" srcId="{FC23CC77-541E-47BE-A795-1E60776EFF4F}" destId="{C307951D-4463-4073-8C0E-EBF14597BD50}" srcOrd="0" destOrd="0" presId="urn:microsoft.com/office/officeart/2018/2/layout/IconVerticalSolidList"/>
    <dgm:cxn modelId="{2DBF9162-E308-4088-A1E7-00885CA565A2}" type="presParOf" srcId="{C307951D-4463-4073-8C0E-EBF14597BD50}" destId="{1E1B6F60-0019-4E84-ADF7-09F205FBD6E1}" srcOrd="0" destOrd="0" presId="urn:microsoft.com/office/officeart/2018/2/layout/IconVerticalSolidList"/>
    <dgm:cxn modelId="{81B1BF27-614A-4F67-964A-DF428CF637F0}" type="presParOf" srcId="{C307951D-4463-4073-8C0E-EBF14597BD50}" destId="{A804B1E7-F02E-4EB7-A557-57ECA7F6A2CF}" srcOrd="1" destOrd="0" presId="urn:microsoft.com/office/officeart/2018/2/layout/IconVerticalSolidList"/>
    <dgm:cxn modelId="{C214628D-E08E-400E-B48D-7647C3388E82}" type="presParOf" srcId="{C307951D-4463-4073-8C0E-EBF14597BD50}" destId="{93B2B18C-58BE-4C5D-8F26-4BA226625FAE}" srcOrd="2" destOrd="0" presId="urn:microsoft.com/office/officeart/2018/2/layout/IconVerticalSolidList"/>
    <dgm:cxn modelId="{D9400922-84A6-44A2-8396-8331969ACA85}" type="presParOf" srcId="{C307951D-4463-4073-8C0E-EBF14597BD50}" destId="{664E7896-14AD-4AAF-B0CB-15C6DE803246}" srcOrd="3" destOrd="0" presId="urn:microsoft.com/office/officeart/2018/2/layout/IconVerticalSolidList"/>
    <dgm:cxn modelId="{111CA057-3A35-4F0E-BC3A-7ECA70047CB4}" type="presParOf" srcId="{FC23CC77-541E-47BE-A795-1E60776EFF4F}" destId="{9BDA048C-5E6F-488F-9C26-FC9AC4616CF1}" srcOrd="1" destOrd="0" presId="urn:microsoft.com/office/officeart/2018/2/layout/IconVerticalSolidList"/>
    <dgm:cxn modelId="{CDA98233-6907-4CD7-B7BF-4AE4D9A11750}" type="presParOf" srcId="{FC23CC77-541E-47BE-A795-1E60776EFF4F}" destId="{178D3797-2F92-4333-9F7A-C3B541A831C6}" srcOrd="2" destOrd="0" presId="urn:microsoft.com/office/officeart/2018/2/layout/IconVerticalSolidList"/>
    <dgm:cxn modelId="{AC5ABF01-134C-4217-BD17-F7F2E5E86082}" type="presParOf" srcId="{178D3797-2F92-4333-9F7A-C3B541A831C6}" destId="{F708C0DB-EFE3-43C5-9569-6CD3F482D79B}" srcOrd="0" destOrd="0" presId="urn:microsoft.com/office/officeart/2018/2/layout/IconVerticalSolidList"/>
    <dgm:cxn modelId="{22BCE813-0941-4D67-A555-593E99016A1C}" type="presParOf" srcId="{178D3797-2F92-4333-9F7A-C3B541A831C6}" destId="{CCEEA5DC-1620-46D0-A06B-C097CF55766D}" srcOrd="1" destOrd="0" presId="urn:microsoft.com/office/officeart/2018/2/layout/IconVerticalSolidList"/>
    <dgm:cxn modelId="{CD5C45D5-D8A9-4A18-9D47-8AF21BD1FA31}" type="presParOf" srcId="{178D3797-2F92-4333-9F7A-C3B541A831C6}" destId="{FA1E8040-7D78-4845-8C84-B99DA0D9B5A0}" srcOrd="2" destOrd="0" presId="urn:microsoft.com/office/officeart/2018/2/layout/IconVerticalSolidList"/>
    <dgm:cxn modelId="{D76CBFE0-B4FC-4E4A-975A-E8A7D2FC8A48}" type="presParOf" srcId="{178D3797-2F92-4333-9F7A-C3B541A831C6}" destId="{A8D0E258-4D19-4800-8929-33884FF97DC2}" srcOrd="3" destOrd="0" presId="urn:microsoft.com/office/officeart/2018/2/layout/IconVerticalSolidList"/>
    <dgm:cxn modelId="{FE2CA4DC-1840-407C-865B-DD50812323BB}" type="presParOf" srcId="{FC23CC77-541E-47BE-A795-1E60776EFF4F}" destId="{2E5CE6F7-49A2-4D50-A9AF-684567AC9C81}" srcOrd="3" destOrd="0" presId="urn:microsoft.com/office/officeart/2018/2/layout/IconVerticalSolidList"/>
    <dgm:cxn modelId="{57A42015-23A8-4D54-A32C-CF3D87472077}" type="presParOf" srcId="{FC23CC77-541E-47BE-A795-1E60776EFF4F}" destId="{53F0D8A4-4CB6-45CD-A494-B3CE7510F1AA}" srcOrd="4" destOrd="0" presId="urn:microsoft.com/office/officeart/2018/2/layout/IconVerticalSolidList"/>
    <dgm:cxn modelId="{CAE6B0D0-0E30-4BF4-A52F-5B69F649352D}" type="presParOf" srcId="{53F0D8A4-4CB6-45CD-A494-B3CE7510F1AA}" destId="{232D5E76-6B88-428D-ACF1-B9CFCEE9FD51}" srcOrd="0" destOrd="0" presId="urn:microsoft.com/office/officeart/2018/2/layout/IconVerticalSolidList"/>
    <dgm:cxn modelId="{6906E49F-6EB7-4042-A90B-8C7D7B7E7E5C}" type="presParOf" srcId="{53F0D8A4-4CB6-45CD-A494-B3CE7510F1AA}" destId="{03D8EDE2-D11B-48F8-832D-8F904DDA8C19}" srcOrd="1" destOrd="0" presId="urn:microsoft.com/office/officeart/2018/2/layout/IconVerticalSolidList"/>
    <dgm:cxn modelId="{910F53CC-8593-474B-A26E-48253CCCCEA3}" type="presParOf" srcId="{53F0D8A4-4CB6-45CD-A494-B3CE7510F1AA}" destId="{F12B7BE7-F490-4447-9863-6F420AEE9799}" srcOrd="2" destOrd="0" presId="urn:microsoft.com/office/officeart/2018/2/layout/IconVerticalSolidList"/>
    <dgm:cxn modelId="{FDD996F6-7593-4657-9926-270EECE3E26A}" type="presParOf" srcId="{53F0D8A4-4CB6-45CD-A494-B3CE7510F1AA}" destId="{49683627-79F5-4478-B5EF-BD7B5728E173}" srcOrd="3" destOrd="0" presId="urn:microsoft.com/office/officeart/2018/2/layout/IconVerticalSolidList"/>
    <dgm:cxn modelId="{F8079E0C-E3B8-4C03-B717-4CC937AE0508}" type="presParOf" srcId="{FC23CC77-541E-47BE-A795-1E60776EFF4F}" destId="{12ED1278-D011-420D-B22E-B50ECF55A5CA}" srcOrd="5" destOrd="0" presId="urn:microsoft.com/office/officeart/2018/2/layout/IconVerticalSolidList"/>
    <dgm:cxn modelId="{0B7838CE-5522-4AD1-B8BE-C6F0F8688BED}" type="presParOf" srcId="{FC23CC77-541E-47BE-A795-1E60776EFF4F}" destId="{B0F5F519-7675-4487-9050-68BD319F9EF8}" srcOrd="6" destOrd="0" presId="urn:microsoft.com/office/officeart/2018/2/layout/IconVerticalSolidList"/>
    <dgm:cxn modelId="{D82E668A-FE04-406E-87D2-AFB485359BB6}" type="presParOf" srcId="{B0F5F519-7675-4487-9050-68BD319F9EF8}" destId="{78D4DE54-F65A-48DD-9782-5CD341967767}" srcOrd="0" destOrd="0" presId="urn:microsoft.com/office/officeart/2018/2/layout/IconVerticalSolidList"/>
    <dgm:cxn modelId="{47B66E92-F37C-41C8-9B01-E03E03526958}" type="presParOf" srcId="{B0F5F519-7675-4487-9050-68BD319F9EF8}" destId="{07CF89A1-FE80-43DF-B801-E997090030BC}" srcOrd="1" destOrd="0" presId="urn:microsoft.com/office/officeart/2018/2/layout/IconVerticalSolidList"/>
    <dgm:cxn modelId="{F49B6D01-5B31-46A6-A4AA-05274806E518}" type="presParOf" srcId="{B0F5F519-7675-4487-9050-68BD319F9EF8}" destId="{F07861D6-1A8F-4EF7-A115-54F49A1564CD}" srcOrd="2" destOrd="0" presId="urn:microsoft.com/office/officeart/2018/2/layout/IconVerticalSolidList"/>
    <dgm:cxn modelId="{7AB137AA-2DF2-4619-8BAC-C2B34AAAEC28}" type="presParOf" srcId="{B0F5F519-7675-4487-9050-68BD319F9EF8}" destId="{22C4768F-0234-4181-89DE-AB42911460C3}" srcOrd="3" destOrd="0" presId="urn:microsoft.com/office/officeart/2018/2/layout/IconVerticalSolidList"/>
    <dgm:cxn modelId="{A95AF4BF-2BC6-4297-87F0-7BB04A0B6FA6}" type="presParOf" srcId="{FC23CC77-541E-47BE-A795-1E60776EFF4F}" destId="{A5FE0E9B-6B34-4E33-A5F0-3534293CCF23}" srcOrd="7" destOrd="0" presId="urn:microsoft.com/office/officeart/2018/2/layout/IconVerticalSolidList"/>
    <dgm:cxn modelId="{5B4C5887-16BA-48D7-B9F4-6164FFD96207}" type="presParOf" srcId="{FC23CC77-541E-47BE-A795-1E60776EFF4F}" destId="{3ED758AC-E731-403F-B6B4-02872E1A0722}" srcOrd="8" destOrd="0" presId="urn:microsoft.com/office/officeart/2018/2/layout/IconVerticalSolidList"/>
    <dgm:cxn modelId="{3F048091-5489-45B1-AC29-C7B72E280938}" type="presParOf" srcId="{3ED758AC-E731-403F-B6B4-02872E1A0722}" destId="{42A83787-DF03-45DC-8819-C916E5D6C282}" srcOrd="0" destOrd="0" presId="urn:microsoft.com/office/officeart/2018/2/layout/IconVerticalSolidList"/>
    <dgm:cxn modelId="{B9C52230-BB91-4F17-AC7E-CEC300457B6F}" type="presParOf" srcId="{3ED758AC-E731-403F-B6B4-02872E1A0722}" destId="{1820274F-9F5F-4797-8534-CD9680CDD322}" srcOrd="1" destOrd="0" presId="urn:microsoft.com/office/officeart/2018/2/layout/IconVerticalSolidList"/>
    <dgm:cxn modelId="{FA28E3F7-9A2E-4CC9-B646-E80D0E72F8C4}" type="presParOf" srcId="{3ED758AC-E731-403F-B6B4-02872E1A0722}" destId="{4E0A4C05-65EB-4E1F-B730-12997EA7CD18}" srcOrd="2" destOrd="0" presId="urn:microsoft.com/office/officeart/2018/2/layout/IconVerticalSolidList"/>
    <dgm:cxn modelId="{85FF9E66-7591-4825-AE4E-14340BF32B3C}" type="presParOf" srcId="{3ED758AC-E731-403F-B6B4-02872E1A0722}" destId="{4D89A528-5662-4725-AE9E-4673E478256A}"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251B50F-17BC-4BB3-BDB0-ED8A341FE197}" type="doc">
      <dgm:prSet loTypeId="urn:microsoft.com/office/officeart/2018/5/layout/IconCircle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B68C7F33-B6CC-4DC6-90B1-AD1CA412EF72}">
      <dgm:prSet/>
      <dgm:spPr/>
      <dgm:t>
        <a:bodyPr/>
        <a:lstStyle/>
        <a:p>
          <a:pPr>
            <a:defRPr cap="all"/>
          </a:pPr>
          <a:r>
            <a:rPr lang="en-IE"/>
            <a:t>University of Limerick, Mary I, Trinity College, or DCU, Irish will cover. </a:t>
          </a:r>
          <a:endParaRPr lang="en-US"/>
        </a:p>
      </dgm:t>
    </dgm:pt>
    <dgm:pt modelId="{B79AF93F-F8A5-4713-A9F0-77F657191E46}" type="parTrans" cxnId="{2791E200-768E-47AC-A2D7-585EB4391F0B}">
      <dgm:prSet/>
      <dgm:spPr/>
      <dgm:t>
        <a:bodyPr/>
        <a:lstStyle/>
        <a:p>
          <a:endParaRPr lang="en-US"/>
        </a:p>
      </dgm:t>
    </dgm:pt>
    <dgm:pt modelId="{29CB7304-98F3-4877-8858-550236373BAC}" type="sibTrans" cxnId="{2791E200-768E-47AC-A2D7-585EB4391F0B}">
      <dgm:prSet/>
      <dgm:spPr/>
      <dgm:t>
        <a:bodyPr/>
        <a:lstStyle/>
        <a:p>
          <a:endParaRPr lang="en-US"/>
        </a:p>
      </dgm:t>
    </dgm:pt>
    <dgm:pt modelId="{F3834B10-7237-473A-949F-C238AB3CA9A8}">
      <dgm:prSet/>
      <dgm:spPr/>
      <dgm:t>
        <a:bodyPr/>
        <a:lstStyle/>
        <a:p>
          <a:pPr>
            <a:defRPr cap="all"/>
          </a:pPr>
          <a:r>
            <a:rPr lang="en-IE"/>
            <a:t>Entry to Engineering and Lab Science Degrees, Nursing in NUI Colleges</a:t>
          </a:r>
          <a:endParaRPr lang="en-US"/>
        </a:p>
      </dgm:t>
    </dgm:pt>
    <dgm:pt modelId="{8C3143BC-5891-4981-B1AD-78C752F70094}" type="parTrans" cxnId="{F7220040-29D1-44DB-9174-A8586FD2B40D}">
      <dgm:prSet/>
      <dgm:spPr/>
      <dgm:t>
        <a:bodyPr/>
        <a:lstStyle/>
        <a:p>
          <a:endParaRPr lang="en-US"/>
        </a:p>
      </dgm:t>
    </dgm:pt>
    <dgm:pt modelId="{CBAF1CE2-3BD5-4F4B-AB00-21A338224993}" type="sibTrans" cxnId="{F7220040-29D1-44DB-9174-A8586FD2B40D}">
      <dgm:prSet/>
      <dgm:spPr/>
      <dgm:t>
        <a:bodyPr/>
        <a:lstStyle/>
        <a:p>
          <a:endParaRPr lang="en-US"/>
        </a:p>
      </dgm:t>
    </dgm:pt>
    <dgm:pt modelId="{407001ED-8112-44C2-B417-50E5C9DF09BC}">
      <dgm:prSet/>
      <dgm:spPr/>
      <dgm:t>
        <a:bodyPr/>
        <a:lstStyle/>
        <a:p>
          <a:pPr>
            <a:defRPr cap="all"/>
          </a:pPr>
          <a:r>
            <a:rPr lang="en-IE"/>
            <a:t>Gardai (2022 change: either or both (i)Irish (ii) English)</a:t>
          </a:r>
          <a:endParaRPr lang="en-US"/>
        </a:p>
      </dgm:t>
    </dgm:pt>
    <dgm:pt modelId="{FDA0EAF8-1645-4CB4-A5D7-E188DFC57607}" type="parTrans" cxnId="{AC70A2AC-A095-4DEA-B809-B8169B1E3469}">
      <dgm:prSet/>
      <dgm:spPr/>
      <dgm:t>
        <a:bodyPr/>
        <a:lstStyle/>
        <a:p>
          <a:endParaRPr lang="en-US"/>
        </a:p>
      </dgm:t>
    </dgm:pt>
    <dgm:pt modelId="{23171623-E04D-444A-B88E-7A1BF1E6B0E6}" type="sibTrans" cxnId="{AC70A2AC-A095-4DEA-B809-B8169B1E3469}">
      <dgm:prSet/>
      <dgm:spPr/>
      <dgm:t>
        <a:bodyPr/>
        <a:lstStyle/>
        <a:p>
          <a:endParaRPr lang="en-US"/>
        </a:p>
      </dgm:t>
    </dgm:pt>
    <dgm:pt modelId="{7DFEAE9A-43AA-4DAB-B1E7-6F47D6B4C740}">
      <dgm:prSet/>
      <dgm:spPr/>
      <dgm:t>
        <a:bodyPr/>
        <a:lstStyle/>
        <a:p>
          <a:pPr>
            <a:defRPr cap="all"/>
          </a:pPr>
          <a:r>
            <a:rPr lang="en-IE"/>
            <a:t>Institutes of Technology/Technological University, where language is not a component of the course </a:t>
          </a:r>
          <a:endParaRPr lang="en-US"/>
        </a:p>
      </dgm:t>
    </dgm:pt>
    <dgm:pt modelId="{9BCBA32E-5A6A-48E5-86EB-EB6130DAF25B}" type="parTrans" cxnId="{D59D80A3-6974-408E-A3F7-F5D0C7A18B2E}">
      <dgm:prSet/>
      <dgm:spPr/>
      <dgm:t>
        <a:bodyPr/>
        <a:lstStyle/>
        <a:p>
          <a:endParaRPr lang="en-US"/>
        </a:p>
      </dgm:t>
    </dgm:pt>
    <dgm:pt modelId="{0B66BB59-AECB-4EBD-9CFF-6CB86BA8C3E7}" type="sibTrans" cxnId="{D59D80A3-6974-408E-A3F7-F5D0C7A18B2E}">
      <dgm:prSet/>
      <dgm:spPr/>
      <dgm:t>
        <a:bodyPr/>
        <a:lstStyle/>
        <a:p>
          <a:endParaRPr lang="en-US"/>
        </a:p>
      </dgm:t>
    </dgm:pt>
    <dgm:pt modelId="{99D947A0-54DB-4C9F-8DD0-B4935122F006}">
      <dgm:prSet/>
      <dgm:spPr/>
      <dgm:t>
        <a:bodyPr/>
        <a:lstStyle/>
        <a:p>
          <a:pPr>
            <a:defRPr cap="all"/>
          </a:pPr>
          <a:r>
            <a:rPr lang="en-IE"/>
            <a:t>Post Leaving Cert Colleges - colleges between secondary school and 3</a:t>
          </a:r>
          <a:r>
            <a:rPr lang="en-IE" baseline="30000"/>
            <a:t>rd</a:t>
          </a:r>
          <a:r>
            <a:rPr lang="en-IE"/>
            <a:t> Level (1, 2 Year courses)</a:t>
          </a:r>
          <a:endParaRPr lang="en-US"/>
        </a:p>
      </dgm:t>
    </dgm:pt>
    <dgm:pt modelId="{8E533EB8-567D-416D-8271-25F217E28FBE}" type="parTrans" cxnId="{F3E77C05-C071-4ECE-B158-67DE84AC0F67}">
      <dgm:prSet/>
      <dgm:spPr/>
      <dgm:t>
        <a:bodyPr/>
        <a:lstStyle/>
        <a:p>
          <a:endParaRPr lang="en-US"/>
        </a:p>
      </dgm:t>
    </dgm:pt>
    <dgm:pt modelId="{61CB6819-CF9D-429E-8112-60C5D56F0E01}" type="sibTrans" cxnId="{F3E77C05-C071-4ECE-B158-67DE84AC0F67}">
      <dgm:prSet/>
      <dgm:spPr/>
      <dgm:t>
        <a:bodyPr/>
        <a:lstStyle/>
        <a:p>
          <a:endParaRPr lang="en-US"/>
        </a:p>
      </dgm:t>
    </dgm:pt>
    <dgm:pt modelId="{35F038FE-ED3F-4B1E-8A24-6A1902D4A804}" type="pres">
      <dgm:prSet presAssocID="{1251B50F-17BC-4BB3-BDB0-ED8A341FE197}" presName="root" presStyleCnt="0">
        <dgm:presLayoutVars>
          <dgm:dir/>
          <dgm:resizeHandles val="exact"/>
        </dgm:presLayoutVars>
      </dgm:prSet>
      <dgm:spPr/>
    </dgm:pt>
    <dgm:pt modelId="{F3D9BE72-D51E-4C82-B37C-17188353F784}" type="pres">
      <dgm:prSet presAssocID="{B68C7F33-B6CC-4DC6-90B1-AD1CA412EF72}" presName="compNode" presStyleCnt="0"/>
      <dgm:spPr/>
    </dgm:pt>
    <dgm:pt modelId="{7A47865E-42B8-464B-A44C-335220BC2C5B}" type="pres">
      <dgm:prSet presAssocID="{B68C7F33-B6CC-4DC6-90B1-AD1CA412EF72}" presName="iconBgRect" presStyleLbl="bgShp" presStyleIdx="0" presStyleCnt="5"/>
      <dgm:spPr/>
    </dgm:pt>
    <dgm:pt modelId="{E258D413-5259-4E47-B0F7-C15BE16079B3}" type="pres">
      <dgm:prSet presAssocID="{B68C7F33-B6CC-4DC6-90B1-AD1CA412EF72}"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eprechaun Hat"/>
        </a:ext>
      </dgm:extLst>
    </dgm:pt>
    <dgm:pt modelId="{576AF4D7-3F15-4145-A028-C3BF07DC3117}" type="pres">
      <dgm:prSet presAssocID="{B68C7F33-B6CC-4DC6-90B1-AD1CA412EF72}" presName="spaceRect" presStyleCnt="0"/>
      <dgm:spPr/>
    </dgm:pt>
    <dgm:pt modelId="{A1979896-09F5-4DA4-99B6-457902181F9C}" type="pres">
      <dgm:prSet presAssocID="{B68C7F33-B6CC-4DC6-90B1-AD1CA412EF72}" presName="textRect" presStyleLbl="revTx" presStyleIdx="0" presStyleCnt="5">
        <dgm:presLayoutVars>
          <dgm:chMax val="1"/>
          <dgm:chPref val="1"/>
        </dgm:presLayoutVars>
      </dgm:prSet>
      <dgm:spPr/>
    </dgm:pt>
    <dgm:pt modelId="{7B223CDC-965C-444E-A5BC-E2E8E8C4F7DB}" type="pres">
      <dgm:prSet presAssocID="{29CB7304-98F3-4877-8858-550236373BAC}" presName="sibTrans" presStyleCnt="0"/>
      <dgm:spPr/>
    </dgm:pt>
    <dgm:pt modelId="{6718584A-B0D2-44B6-8867-7DCEDFCC3841}" type="pres">
      <dgm:prSet presAssocID="{F3834B10-7237-473A-949F-C238AB3CA9A8}" presName="compNode" presStyleCnt="0"/>
      <dgm:spPr/>
    </dgm:pt>
    <dgm:pt modelId="{9CCC609A-E7AA-436F-905F-AF1352DEE449}" type="pres">
      <dgm:prSet presAssocID="{F3834B10-7237-473A-949F-C238AB3CA9A8}" presName="iconBgRect" presStyleLbl="bgShp" presStyleIdx="1" presStyleCnt="5"/>
      <dgm:spPr/>
    </dgm:pt>
    <dgm:pt modelId="{5009F7FD-B18F-4F67-B620-E6ADAFDBDBC8}" type="pres">
      <dgm:prSet presAssocID="{F3834B10-7237-473A-949F-C238AB3CA9A8}"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iploma Roll"/>
        </a:ext>
      </dgm:extLst>
    </dgm:pt>
    <dgm:pt modelId="{9929B964-8077-49D3-A42A-EDDD09BB4557}" type="pres">
      <dgm:prSet presAssocID="{F3834B10-7237-473A-949F-C238AB3CA9A8}" presName="spaceRect" presStyleCnt="0"/>
      <dgm:spPr/>
    </dgm:pt>
    <dgm:pt modelId="{2AA6A2B2-197F-4847-AFA4-3437BED93388}" type="pres">
      <dgm:prSet presAssocID="{F3834B10-7237-473A-949F-C238AB3CA9A8}" presName="textRect" presStyleLbl="revTx" presStyleIdx="1" presStyleCnt="5">
        <dgm:presLayoutVars>
          <dgm:chMax val="1"/>
          <dgm:chPref val="1"/>
        </dgm:presLayoutVars>
      </dgm:prSet>
      <dgm:spPr/>
    </dgm:pt>
    <dgm:pt modelId="{9C7C4CAC-FFCF-43C3-8704-56E6BD2938FD}" type="pres">
      <dgm:prSet presAssocID="{CBAF1CE2-3BD5-4F4B-AB00-21A338224993}" presName="sibTrans" presStyleCnt="0"/>
      <dgm:spPr/>
    </dgm:pt>
    <dgm:pt modelId="{33933FC3-1415-4757-BA2C-37BFD59968E6}" type="pres">
      <dgm:prSet presAssocID="{407001ED-8112-44C2-B417-50E5C9DF09BC}" presName="compNode" presStyleCnt="0"/>
      <dgm:spPr/>
    </dgm:pt>
    <dgm:pt modelId="{F5C9AC5F-E5AB-4EB1-9A06-E36799C44BE4}" type="pres">
      <dgm:prSet presAssocID="{407001ED-8112-44C2-B417-50E5C9DF09BC}" presName="iconBgRect" presStyleLbl="bgShp" presStyleIdx="2" presStyleCnt="5"/>
      <dgm:spPr/>
    </dgm:pt>
    <dgm:pt modelId="{BD89B69A-30D5-4EEC-831B-5AA7C2F18B34}" type="pres">
      <dgm:prSet presAssocID="{407001ED-8112-44C2-B417-50E5C9DF09BC}"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hamrock"/>
        </a:ext>
      </dgm:extLst>
    </dgm:pt>
    <dgm:pt modelId="{CB197938-DDB6-4BEB-9107-B0689C63A1AC}" type="pres">
      <dgm:prSet presAssocID="{407001ED-8112-44C2-B417-50E5C9DF09BC}" presName="spaceRect" presStyleCnt="0"/>
      <dgm:spPr/>
    </dgm:pt>
    <dgm:pt modelId="{6AD30620-98DF-4A4A-A7F7-7450EC50ED09}" type="pres">
      <dgm:prSet presAssocID="{407001ED-8112-44C2-B417-50E5C9DF09BC}" presName="textRect" presStyleLbl="revTx" presStyleIdx="2" presStyleCnt="5">
        <dgm:presLayoutVars>
          <dgm:chMax val="1"/>
          <dgm:chPref val="1"/>
        </dgm:presLayoutVars>
      </dgm:prSet>
      <dgm:spPr/>
    </dgm:pt>
    <dgm:pt modelId="{FFB2BD35-DE83-4A90-9A76-F76796F83C05}" type="pres">
      <dgm:prSet presAssocID="{23171623-E04D-444A-B88E-7A1BF1E6B0E6}" presName="sibTrans" presStyleCnt="0"/>
      <dgm:spPr/>
    </dgm:pt>
    <dgm:pt modelId="{0BAE9966-3159-46A8-88C5-FE0E106BCBC9}" type="pres">
      <dgm:prSet presAssocID="{7DFEAE9A-43AA-4DAB-B1E7-6F47D6B4C740}" presName="compNode" presStyleCnt="0"/>
      <dgm:spPr/>
    </dgm:pt>
    <dgm:pt modelId="{24448490-856B-439D-9467-7F0EC2CAEF42}" type="pres">
      <dgm:prSet presAssocID="{7DFEAE9A-43AA-4DAB-B1E7-6F47D6B4C740}" presName="iconBgRect" presStyleLbl="bgShp" presStyleIdx="3" presStyleCnt="5"/>
      <dgm:spPr/>
    </dgm:pt>
    <dgm:pt modelId="{C03E6443-767B-45DD-9142-A7E7308BA01D}" type="pres">
      <dgm:prSet presAssocID="{7DFEAE9A-43AA-4DAB-B1E7-6F47D6B4C740}"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lassroom"/>
        </a:ext>
      </dgm:extLst>
    </dgm:pt>
    <dgm:pt modelId="{83E601BE-E80C-4E04-9466-35D2BF3B72E9}" type="pres">
      <dgm:prSet presAssocID="{7DFEAE9A-43AA-4DAB-B1E7-6F47D6B4C740}" presName="spaceRect" presStyleCnt="0"/>
      <dgm:spPr/>
    </dgm:pt>
    <dgm:pt modelId="{753C2B91-DD22-43B8-8289-F50B2950B66D}" type="pres">
      <dgm:prSet presAssocID="{7DFEAE9A-43AA-4DAB-B1E7-6F47D6B4C740}" presName="textRect" presStyleLbl="revTx" presStyleIdx="3" presStyleCnt="5">
        <dgm:presLayoutVars>
          <dgm:chMax val="1"/>
          <dgm:chPref val="1"/>
        </dgm:presLayoutVars>
      </dgm:prSet>
      <dgm:spPr/>
    </dgm:pt>
    <dgm:pt modelId="{4A83D1C8-D9D0-4EBF-86E7-355C9FFF7E2B}" type="pres">
      <dgm:prSet presAssocID="{0B66BB59-AECB-4EBD-9CFF-6CB86BA8C3E7}" presName="sibTrans" presStyleCnt="0"/>
      <dgm:spPr/>
    </dgm:pt>
    <dgm:pt modelId="{4F387A71-55B6-4C55-9313-4D155F265E2D}" type="pres">
      <dgm:prSet presAssocID="{99D947A0-54DB-4C9F-8DD0-B4935122F006}" presName="compNode" presStyleCnt="0"/>
      <dgm:spPr/>
    </dgm:pt>
    <dgm:pt modelId="{0AF986CE-B7F4-44DB-B9CD-D3DF84AFA364}" type="pres">
      <dgm:prSet presAssocID="{99D947A0-54DB-4C9F-8DD0-B4935122F006}" presName="iconBgRect" presStyleLbl="bgShp" presStyleIdx="4" presStyleCnt="5"/>
      <dgm:spPr/>
    </dgm:pt>
    <dgm:pt modelId="{1D725C89-D9FB-477C-B5F8-761F22311D97}" type="pres">
      <dgm:prSet presAssocID="{99D947A0-54DB-4C9F-8DD0-B4935122F006}"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Schoolhouse"/>
        </a:ext>
      </dgm:extLst>
    </dgm:pt>
    <dgm:pt modelId="{4F3C89E0-2C88-462F-AB4A-CBC0477DEBE3}" type="pres">
      <dgm:prSet presAssocID="{99D947A0-54DB-4C9F-8DD0-B4935122F006}" presName="spaceRect" presStyleCnt="0"/>
      <dgm:spPr/>
    </dgm:pt>
    <dgm:pt modelId="{16C1072A-AF5C-4725-B5C0-79739650F42E}" type="pres">
      <dgm:prSet presAssocID="{99D947A0-54DB-4C9F-8DD0-B4935122F006}" presName="textRect" presStyleLbl="revTx" presStyleIdx="4" presStyleCnt="5">
        <dgm:presLayoutVars>
          <dgm:chMax val="1"/>
          <dgm:chPref val="1"/>
        </dgm:presLayoutVars>
      </dgm:prSet>
      <dgm:spPr/>
    </dgm:pt>
  </dgm:ptLst>
  <dgm:cxnLst>
    <dgm:cxn modelId="{2791E200-768E-47AC-A2D7-585EB4391F0B}" srcId="{1251B50F-17BC-4BB3-BDB0-ED8A341FE197}" destId="{B68C7F33-B6CC-4DC6-90B1-AD1CA412EF72}" srcOrd="0" destOrd="0" parTransId="{B79AF93F-F8A5-4713-A9F0-77F657191E46}" sibTransId="{29CB7304-98F3-4877-8858-550236373BAC}"/>
    <dgm:cxn modelId="{F3E77C05-C071-4ECE-B158-67DE84AC0F67}" srcId="{1251B50F-17BC-4BB3-BDB0-ED8A341FE197}" destId="{99D947A0-54DB-4C9F-8DD0-B4935122F006}" srcOrd="4" destOrd="0" parTransId="{8E533EB8-567D-416D-8271-25F217E28FBE}" sibTransId="{61CB6819-CF9D-429E-8112-60C5D56F0E01}"/>
    <dgm:cxn modelId="{9CB9BD31-F3DC-4B48-8B48-1F4CE1D3BCAA}" type="presOf" srcId="{F3834B10-7237-473A-949F-C238AB3CA9A8}" destId="{2AA6A2B2-197F-4847-AFA4-3437BED93388}" srcOrd="0" destOrd="0" presId="urn:microsoft.com/office/officeart/2018/5/layout/IconCircleLabelList"/>
    <dgm:cxn modelId="{6DF2FA3A-E930-458E-9564-AE713252744F}" type="presOf" srcId="{1251B50F-17BC-4BB3-BDB0-ED8A341FE197}" destId="{35F038FE-ED3F-4B1E-8A24-6A1902D4A804}" srcOrd="0" destOrd="0" presId="urn:microsoft.com/office/officeart/2018/5/layout/IconCircleLabelList"/>
    <dgm:cxn modelId="{F7220040-29D1-44DB-9174-A8586FD2B40D}" srcId="{1251B50F-17BC-4BB3-BDB0-ED8A341FE197}" destId="{F3834B10-7237-473A-949F-C238AB3CA9A8}" srcOrd="1" destOrd="0" parTransId="{8C3143BC-5891-4981-B1AD-78C752F70094}" sibTransId="{CBAF1CE2-3BD5-4F4B-AB00-21A338224993}"/>
    <dgm:cxn modelId="{9CE25D7E-AD1D-4E1D-A0B0-EEF7EA66593F}" type="presOf" srcId="{7DFEAE9A-43AA-4DAB-B1E7-6F47D6B4C740}" destId="{753C2B91-DD22-43B8-8289-F50B2950B66D}" srcOrd="0" destOrd="0" presId="urn:microsoft.com/office/officeart/2018/5/layout/IconCircleLabelList"/>
    <dgm:cxn modelId="{0C7F387F-1954-4A6C-AF3E-7342548D5B9E}" type="presOf" srcId="{99D947A0-54DB-4C9F-8DD0-B4935122F006}" destId="{16C1072A-AF5C-4725-B5C0-79739650F42E}" srcOrd="0" destOrd="0" presId="urn:microsoft.com/office/officeart/2018/5/layout/IconCircleLabelList"/>
    <dgm:cxn modelId="{D59D80A3-6974-408E-A3F7-F5D0C7A18B2E}" srcId="{1251B50F-17BC-4BB3-BDB0-ED8A341FE197}" destId="{7DFEAE9A-43AA-4DAB-B1E7-6F47D6B4C740}" srcOrd="3" destOrd="0" parTransId="{9BCBA32E-5A6A-48E5-86EB-EB6130DAF25B}" sibTransId="{0B66BB59-AECB-4EBD-9CFF-6CB86BA8C3E7}"/>
    <dgm:cxn modelId="{AC70A2AC-A095-4DEA-B809-B8169B1E3469}" srcId="{1251B50F-17BC-4BB3-BDB0-ED8A341FE197}" destId="{407001ED-8112-44C2-B417-50E5C9DF09BC}" srcOrd="2" destOrd="0" parTransId="{FDA0EAF8-1645-4CB4-A5D7-E188DFC57607}" sibTransId="{23171623-E04D-444A-B88E-7A1BF1E6B0E6}"/>
    <dgm:cxn modelId="{A5D966C7-7667-4962-94EB-8FC67E407980}" type="presOf" srcId="{407001ED-8112-44C2-B417-50E5C9DF09BC}" destId="{6AD30620-98DF-4A4A-A7F7-7450EC50ED09}" srcOrd="0" destOrd="0" presId="urn:microsoft.com/office/officeart/2018/5/layout/IconCircleLabelList"/>
    <dgm:cxn modelId="{FEBBCEFD-714F-46FE-A0EB-4865DF930C99}" type="presOf" srcId="{B68C7F33-B6CC-4DC6-90B1-AD1CA412EF72}" destId="{A1979896-09F5-4DA4-99B6-457902181F9C}" srcOrd="0" destOrd="0" presId="urn:microsoft.com/office/officeart/2018/5/layout/IconCircleLabelList"/>
    <dgm:cxn modelId="{46BE7B09-181A-47A1-ADEA-2EE7DA1C82E7}" type="presParOf" srcId="{35F038FE-ED3F-4B1E-8A24-6A1902D4A804}" destId="{F3D9BE72-D51E-4C82-B37C-17188353F784}" srcOrd="0" destOrd="0" presId="urn:microsoft.com/office/officeart/2018/5/layout/IconCircleLabelList"/>
    <dgm:cxn modelId="{6F243DAF-C40F-48A3-95BD-0D23B516DEC2}" type="presParOf" srcId="{F3D9BE72-D51E-4C82-B37C-17188353F784}" destId="{7A47865E-42B8-464B-A44C-335220BC2C5B}" srcOrd="0" destOrd="0" presId="urn:microsoft.com/office/officeart/2018/5/layout/IconCircleLabelList"/>
    <dgm:cxn modelId="{F9D120D1-4E5C-444F-849B-E100AC002632}" type="presParOf" srcId="{F3D9BE72-D51E-4C82-B37C-17188353F784}" destId="{E258D413-5259-4E47-B0F7-C15BE16079B3}" srcOrd="1" destOrd="0" presId="urn:microsoft.com/office/officeart/2018/5/layout/IconCircleLabelList"/>
    <dgm:cxn modelId="{34BA6621-C959-4350-9445-397C80FB4559}" type="presParOf" srcId="{F3D9BE72-D51E-4C82-B37C-17188353F784}" destId="{576AF4D7-3F15-4145-A028-C3BF07DC3117}" srcOrd="2" destOrd="0" presId="urn:microsoft.com/office/officeart/2018/5/layout/IconCircleLabelList"/>
    <dgm:cxn modelId="{D089B153-251F-4265-AD78-2CC09EDB5F9F}" type="presParOf" srcId="{F3D9BE72-D51E-4C82-B37C-17188353F784}" destId="{A1979896-09F5-4DA4-99B6-457902181F9C}" srcOrd="3" destOrd="0" presId="urn:microsoft.com/office/officeart/2018/5/layout/IconCircleLabelList"/>
    <dgm:cxn modelId="{57159884-BCC3-4F7C-A325-EFC668FF97BD}" type="presParOf" srcId="{35F038FE-ED3F-4B1E-8A24-6A1902D4A804}" destId="{7B223CDC-965C-444E-A5BC-E2E8E8C4F7DB}" srcOrd="1" destOrd="0" presId="urn:microsoft.com/office/officeart/2018/5/layout/IconCircleLabelList"/>
    <dgm:cxn modelId="{62B0AC2E-F718-4F09-8F38-6BD5EE88E343}" type="presParOf" srcId="{35F038FE-ED3F-4B1E-8A24-6A1902D4A804}" destId="{6718584A-B0D2-44B6-8867-7DCEDFCC3841}" srcOrd="2" destOrd="0" presId="urn:microsoft.com/office/officeart/2018/5/layout/IconCircleLabelList"/>
    <dgm:cxn modelId="{F869703B-D909-42DD-A1EF-A1D8865FFB28}" type="presParOf" srcId="{6718584A-B0D2-44B6-8867-7DCEDFCC3841}" destId="{9CCC609A-E7AA-436F-905F-AF1352DEE449}" srcOrd="0" destOrd="0" presId="urn:microsoft.com/office/officeart/2018/5/layout/IconCircleLabelList"/>
    <dgm:cxn modelId="{2736A48D-98D8-4661-A25E-11A1B401A064}" type="presParOf" srcId="{6718584A-B0D2-44B6-8867-7DCEDFCC3841}" destId="{5009F7FD-B18F-4F67-B620-E6ADAFDBDBC8}" srcOrd="1" destOrd="0" presId="urn:microsoft.com/office/officeart/2018/5/layout/IconCircleLabelList"/>
    <dgm:cxn modelId="{7E0FFD6B-E5A0-46C8-ABB4-F5E61C664C79}" type="presParOf" srcId="{6718584A-B0D2-44B6-8867-7DCEDFCC3841}" destId="{9929B964-8077-49D3-A42A-EDDD09BB4557}" srcOrd="2" destOrd="0" presId="urn:microsoft.com/office/officeart/2018/5/layout/IconCircleLabelList"/>
    <dgm:cxn modelId="{D398DF88-F573-492B-8229-9FF0DA52E0D2}" type="presParOf" srcId="{6718584A-B0D2-44B6-8867-7DCEDFCC3841}" destId="{2AA6A2B2-197F-4847-AFA4-3437BED93388}" srcOrd="3" destOrd="0" presId="urn:microsoft.com/office/officeart/2018/5/layout/IconCircleLabelList"/>
    <dgm:cxn modelId="{0F1DD772-E19F-4EF6-B2F1-8329003930F8}" type="presParOf" srcId="{35F038FE-ED3F-4B1E-8A24-6A1902D4A804}" destId="{9C7C4CAC-FFCF-43C3-8704-56E6BD2938FD}" srcOrd="3" destOrd="0" presId="urn:microsoft.com/office/officeart/2018/5/layout/IconCircleLabelList"/>
    <dgm:cxn modelId="{B5AB7A81-44AF-4311-94AA-A238091E333B}" type="presParOf" srcId="{35F038FE-ED3F-4B1E-8A24-6A1902D4A804}" destId="{33933FC3-1415-4757-BA2C-37BFD59968E6}" srcOrd="4" destOrd="0" presId="urn:microsoft.com/office/officeart/2018/5/layout/IconCircleLabelList"/>
    <dgm:cxn modelId="{7C5EEB94-9BCC-46F5-8D16-A2CA8971C799}" type="presParOf" srcId="{33933FC3-1415-4757-BA2C-37BFD59968E6}" destId="{F5C9AC5F-E5AB-4EB1-9A06-E36799C44BE4}" srcOrd="0" destOrd="0" presId="urn:microsoft.com/office/officeart/2018/5/layout/IconCircleLabelList"/>
    <dgm:cxn modelId="{F0B4EDB9-F7FD-4D54-AA83-6AB9F8557FE9}" type="presParOf" srcId="{33933FC3-1415-4757-BA2C-37BFD59968E6}" destId="{BD89B69A-30D5-4EEC-831B-5AA7C2F18B34}" srcOrd="1" destOrd="0" presId="urn:microsoft.com/office/officeart/2018/5/layout/IconCircleLabelList"/>
    <dgm:cxn modelId="{5BFF34E3-AE8E-4156-B516-C42B36CB9D2E}" type="presParOf" srcId="{33933FC3-1415-4757-BA2C-37BFD59968E6}" destId="{CB197938-DDB6-4BEB-9107-B0689C63A1AC}" srcOrd="2" destOrd="0" presId="urn:microsoft.com/office/officeart/2018/5/layout/IconCircleLabelList"/>
    <dgm:cxn modelId="{3CD013D7-3FCF-42D0-8D5D-C6EBA1CEDE27}" type="presParOf" srcId="{33933FC3-1415-4757-BA2C-37BFD59968E6}" destId="{6AD30620-98DF-4A4A-A7F7-7450EC50ED09}" srcOrd="3" destOrd="0" presId="urn:microsoft.com/office/officeart/2018/5/layout/IconCircleLabelList"/>
    <dgm:cxn modelId="{82269333-F049-48E1-8C83-02FC9AC6B4A9}" type="presParOf" srcId="{35F038FE-ED3F-4B1E-8A24-6A1902D4A804}" destId="{FFB2BD35-DE83-4A90-9A76-F76796F83C05}" srcOrd="5" destOrd="0" presId="urn:microsoft.com/office/officeart/2018/5/layout/IconCircleLabelList"/>
    <dgm:cxn modelId="{C4CE682F-EB2E-4728-83C2-B812F4F7330A}" type="presParOf" srcId="{35F038FE-ED3F-4B1E-8A24-6A1902D4A804}" destId="{0BAE9966-3159-46A8-88C5-FE0E106BCBC9}" srcOrd="6" destOrd="0" presId="urn:microsoft.com/office/officeart/2018/5/layout/IconCircleLabelList"/>
    <dgm:cxn modelId="{6EA0DF4A-669D-446A-AD8A-9F52E2A6C0D5}" type="presParOf" srcId="{0BAE9966-3159-46A8-88C5-FE0E106BCBC9}" destId="{24448490-856B-439D-9467-7F0EC2CAEF42}" srcOrd="0" destOrd="0" presId="urn:microsoft.com/office/officeart/2018/5/layout/IconCircleLabelList"/>
    <dgm:cxn modelId="{6678A063-3003-4DE4-8F0D-E3E1B1EA74AC}" type="presParOf" srcId="{0BAE9966-3159-46A8-88C5-FE0E106BCBC9}" destId="{C03E6443-767B-45DD-9142-A7E7308BA01D}" srcOrd="1" destOrd="0" presId="urn:microsoft.com/office/officeart/2018/5/layout/IconCircleLabelList"/>
    <dgm:cxn modelId="{A8F80008-B052-4127-A18B-1F3C8B0847DF}" type="presParOf" srcId="{0BAE9966-3159-46A8-88C5-FE0E106BCBC9}" destId="{83E601BE-E80C-4E04-9466-35D2BF3B72E9}" srcOrd="2" destOrd="0" presId="urn:microsoft.com/office/officeart/2018/5/layout/IconCircleLabelList"/>
    <dgm:cxn modelId="{3C38148F-5736-43D9-A06C-2AF9862B24EE}" type="presParOf" srcId="{0BAE9966-3159-46A8-88C5-FE0E106BCBC9}" destId="{753C2B91-DD22-43B8-8289-F50B2950B66D}" srcOrd="3" destOrd="0" presId="urn:microsoft.com/office/officeart/2018/5/layout/IconCircleLabelList"/>
    <dgm:cxn modelId="{028436AE-3641-4150-9DB7-6B59F1CF3D5A}" type="presParOf" srcId="{35F038FE-ED3F-4B1E-8A24-6A1902D4A804}" destId="{4A83D1C8-D9D0-4EBF-86E7-355C9FFF7E2B}" srcOrd="7" destOrd="0" presId="urn:microsoft.com/office/officeart/2018/5/layout/IconCircleLabelList"/>
    <dgm:cxn modelId="{A109F9DA-BCF3-4C23-A064-BFD58F25AA67}" type="presParOf" srcId="{35F038FE-ED3F-4B1E-8A24-6A1902D4A804}" destId="{4F387A71-55B6-4C55-9313-4D155F265E2D}" srcOrd="8" destOrd="0" presId="urn:microsoft.com/office/officeart/2018/5/layout/IconCircleLabelList"/>
    <dgm:cxn modelId="{09175D57-0037-4C8A-A544-2DF83D4F135F}" type="presParOf" srcId="{4F387A71-55B6-4C55-9313-4D155F265E2D}" destId="{0AF986CE-B7F4-44DB-B9CD-D3DF84AFA364}" srcOrd="0" destOrd="0" presId="urn:microsoft.com/office/officeart/2018/5/layout/IconCircleLabelList"/>
    <dgm:cxn modelId="{C70EB914-DCDB-4CC6-85F7-3960626E1CBC}" type="presParOf" srcId="{4F387A71-55B6-4C55-9313-4D155F265E2D}" destId="{1D725C89-D9FB-477C-B5F8-761F22311D97}" srcOrd="1" destOrd="0" presId="urn:microsoft.com/office/officeart/2018/5/layout/IconCircleLabelList"/>
    <dgm:cxn modelId="{77EB0156-F5BA-4DDC-ACFC-6DF84BBE1016}" type="presParOf" srcId="{4F387A71-55B6-4C55-9313-4D155F265E2D}" destId="{4F3C89E0-2C88-462F-AB4A-CBC0477DEBE3}" srcOrd="2" destOrd="0" presId="urn:microsoft.com/office/officeart/2018/5/layout/IconCircleLabelList"/>
    <dgm:cxn modelId="{952A79C5-A1B1-4EE1-87EE-B043E2838FEE}" type="presParOf" srcId="{4F387A71-55B6-4C55-9313-4D155F265E2D}" destId="{16C1072A-AF5C-4725-B5C0-79739650F42E}" srcOrd="3" destOrd="0" presId="urn:microsoft.com/office/officeart/2018/5/layout/IconCircleLabel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B1D0C5D-4FB5-4A21-B61C-C253DC52A857}"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DAA2F989-5048-41A3-A8E9-9EACD1C0EE8D}">
      <dgm:prSet/>
      <dgm:spPr/>
      <dgm:t>
        <a:bodyPr/>
        <a:lstStyle/>
        <a:p>
          <a:r>
            <a:rPr lang="en-GB"/>
            <a:t>If you are exempt from Irish and/or third language on grounds of disability, you can apply for exemption to meet minimum entry requirements. Consultant report required. </a:t>
          </a:r>
          <a:r>
            <a:rPr lang="en-GB" u="sng"/>
            <a:t>Do this in 5</a:t>
          </a:r>
          <a:r>
            <a:rPr lang="en-GB" u="sng" baseline="30000"/>
            <a:t>th</a:t>
          </a:r>
          <a:r>
            <a:rPr lang="en-GB" u="sng"/>
            <a:t> Year, email CAO number in 6</a:t>
          </a:r>
          <a:r>
            <a:rPr lang="en-GB" u="sng" baseline="30000"/>
            <a:t>th</a:t>
          </a:r>
          <a:r>
            <a:rPr lang="en-GB" u="sng"/>
            <a:t>.</a:t>
          </a:r>
          <a:endParaRPr lang="en-US"/>
        </a:p>
      </dgm:t>
    </dgm:pt>
    <dgm:pt modelId="{AC2F66ED-01E6-42D6-9889-B273F98FAF36}" type="parTrans" cxnId="{0BD677D2-FD8F-4A7A-B0D4-AE1F7B30C6B8}">
      <dgm:prSet/>
      <dgm:spPr/>
      <dgm:t>
        <a:bodyPr/>
        <a:lstStyle/>
        <a:p>
          <a:endParaRPr lang="en-US"/>
        </a:p>
      </dgm:t>
    </dgm:pt>
    <dgm:pt modelId="{D345C414-5D0B-4027-B21D-A2328CEA25E3}" type="sibTrans" cxnId="{0BD677D2-FD8F-4A7A-B0D4-AE1F7B30C6B8}">
      <dgm:prSet/>
      <dgm:spPr/>
      <dgm:t>
        <a:bodyPr/>
        <a:lstStyle/>
        <a:p>
          <a:endParaRPr lang="en-US"/>
        </a:p>
      </dgm:t>
    </dgm:pt>
    <dgm:pt modelId="{C64A31AF-CF38-4522-A237-4385A9679978}">
      <dgm:prSet/>
      <dgm:spPr/>
      <dgm:t>
        <a:bodyPr/>
        <a:lstStyle/>
        <a:p>
          <a:r>
            <a:rPr lang="en-GB"/>
            <a:t>If you are exempt from Irish due to nationality status, you can apply for Irish exemption in 5</a:t>
          </a:r>
          <a:r>
            <a:rPr lang="en-GB" baseline="30000"/>
            <a:t>th </a:t>
          </a:r>
          <a:r>
            <a:rPr lang="en-GB"/>
            <a:t>year, email CAO number in 6</a:t>
          </a:r>
          <a:r>
            <a:rPr lang="en-GB" baseline="30000"/>
            <a:t>th </a:t>
          </a:r>
          <a:r>
            <a:rPr lang="en-GB"/>
            <a:t>year.</a:t>
          </a:r>
          <a:endParaRPr lang="en-US"/>
        </a:p>
      </dgm:t>
    </dgm:pt>
    <dgm:pt modelId="{B6F072AF-F6F0-4A16-B3EE-325ED03ACC1D}" type="parTrans" cxnId="{E03FD085-6F62-481E-8257-540F455CDBB3}">
      <dgm:prSet/>
      <dgm:spPr/>
      <dgm:t>
        <a:bodyPr/>
        <a:lstStyle/>
        <a:p>
          <a:endParaRPr lang="en-US"/>
        </a:p>
      </dgm:t>
    </dgm:pt>
    <dgm:pt modelId="{8569848C-C65A-4256-932D-B2B23111DD60}" type="sibTrans" cxnId="{E03FD085-6F62-481E-8257-540F455CDBB3}">
      <dgm:prSet/>
      <dgm:spPr/>
      <dgm:t>
        <a:bodyPr/>
        <a:lstStyle/>
        <a:p>
          <a:endParaRPr lang="en-US"/>
        </a:p>
      </dgm:t>
    </dgm:pt>
    <dgm:pt modelId="{26111D16-26E7-4262-B021-956554F105D4}">
      <dgm:prSet/>
      <dgm:spPr/>
      <dgm:t>
        <a:bodyPr/>
        <a:lstStyle/>
        <a:p>
          <a:r>
            <a:rPr lang="en-GB"/>
            <a:t>If you were born outside the Irish state and have completed your full education here, you can apply to use Irish as your third language, and therefore meet minimum entry requirements for third language. </a:t>
          </a:r>
          <a:r>
            <a:rPr lang="en-GB" u="sng"/>
            <a:t>(New this year)</a:t>
          </a:r>
          <a:endParaRPr lang="en-US"/>
        </a:p>
      </dgm:t>
    </dgm:pt>
    <dgm:pt modelId="{56B7FF79-27B0-441A-8E8B-F7E2C338CA94}" type="parTrans" cxnId="{73FA3D7A-299E-43C4-A67D-BE2E0DB667D2}">
      <dgm:prSet/>
      <dgm:spPr/>
      <dgm:t>
        <a:bodyPr/>
        <a:lstStyle/>
        <a:p>
          <a:endParaRPr lang="en-US"/>
        </a:p>
      </dgm:t>
    </dgm:pt>
    <dgm:pt modelId="{90F4D514-27F8-4771-B6E6-BC3D32EC2346}" type="sibTrans" cxnId="{73FA3D7A-299E-43C4-A67D-BE2E0DB667D2}">
      <dgm:prSet/>
      <dgm:spPr/>
      <dgm:t>
        <a:bodyPr/>
        <a:lstStyle/>
        <a:p>
          <a:endParaRPr lang="en-US"/>
        </a:p>
      </dgm:t>
    </dgm:pt>
    <dgm:pt modelId="{D12BA651-5F91-4E1C-8537-C97AD501E80D}">
      <dgm:prSet/>
      <dgm:spPr/>
      <dgm:t>
        <a:bodyPr/>
        <a:lstStyle/>
        <a:p>
          <a:r>
            <a:rPr lang="en-GB" u="sng"/>
            <a:t>Note: You don’t need to apply for Exemptions to Technological Uni’s.</a:t>
          </a:r>
          <a:endParaRPr lang="en-US"/>
        </a:p>
      </dgm:t>
    </dgm:pt>
    <dgm:pt modelId="{F73301BF-DFDE-47EA-A3DB-4B6B761D2810}" type="parTrans" cxnId="{0F06726D-D8A7-48F6-AE23-71AC7F550AFE}">
      <dgm:prSet/>
      <dgm:spPr/>
      <dgm:t>
        <a:bodyPr/>
        <a:lstStyle/>
        <a:p>
          <a:endParaRPr lang="en-US"/>
        </a:p>
      </dgm:t>
    </dgm:pt>
    <dgm:pt modelId="{B4D68A4F-8883-4E72-A7BE-AA6E5E5273CA}" type="sibTrans" cxnId="{0F06726D-D8A7-48F6-AE23-71AC7F550AFE}">
      <dgm:prSet/>
      <dgm:spPr/>
      <dgm:t>
        <a:bodyPr/>
        <a:lstStyle/>
        <a:p>
          <a:endParaRPr lang="en-US"/>
        </a:p>
      </dgm:t>
    </dgm:pt>
    <dgm:pt modelId="{A441A13F-82FA-4A9B-B881-A41CF669A9E3}" type="pres">
      <dgm:prSet presAssocID="{7B1D0C5D-4FB5-4A21-B61C-C253DC52A857}" presName="outerComposite" presStyleCnt="0">
        <dgm:presLayoutVars>
          <dgm:chMax val="5"/>
          <dgm:dir/>
          <dgm:resizeHandles val="exact"/>
        </dgm:presLayoutVars>
      </dgm:prSet>
      <dgm:spPr/>
    </dgm:pt>
    <dgm:pt modelId="{BBB90520-C965-4875-845E-892AE7A76F56}" type="pres">
      <dgm:prSet presAssocID="{7B1D0C5D-4FB5-4A21-B61C-C253DC52A857}" presName="dummyMaxCanvas" presStyleCnt="0">
        <dgm:presLayoutVars/>
      </dgm:prSet>
      <dgm:spPr/>
    </dgm:pt>
    <dgm:pt modelId="{241869FD-E3A3-40D5-A882-6BCE3B340B40}" type="pres">
      <dgm:prSet presAssocID="{7B1D0C5D-4FB5-4A21-B61C-C253DC52A857}" presName="FourNodes_1" presStyleLbl="node1" presStyleIdx="0" presStyleCnt="4">
        <dgm:presLayoutVars>
          <dgm:bulletEnabled val="1"/>
        </dgm:presLayoutVars>
      </dgm:prSet>
      <dgm:spPr/>
    </dgm:pt>
    <dgm:pt modelId="{B34A164B-635E-4A10-84CC-E005515BBBBF}" type="pres">
      <dgm:prSet presAssocID="{7B1D0C5D-4FB5-4A21-B61C-C253DC52A857}" presName="FourNodes_2" presStyleLbl="node1" presStyleIdx="1" presStyleCnt="4">
        <dgm:presLayoutVars>
          <dgm:bulletEnabled val="1"/>
        </dgm:presLayoutVars>
      </dgm:prSet>
      <dgm:spPr/>
    </dgm:pt>
    <dgm:pt modelId="{8C442EBE-CE34-46BF-9885-70F54FB6959E}" type="pres">
      <dgm:prSet presAssocID="{7B1D0C5D-4FB5-4A21-B61C-C253DC52A857}" presName="FourNodes_3" presStyleLbl="node1" presStyleIdx="2" presStyleCnt="4">
        <dgm:presLayoutVars>
          <dgm:bulletEnabled val="1"/>
        </dgm:presLayoutVars>
      </dgm:prSet>
      <dgm:spPr/>
    </dgm:pt>
    <dgm:pt modelId="{A0749860-0C0F-42BA-AFB0-D76792CB0BAA}" type="pres">
      <dgm:prSet presAssocID="{7B1D0C5D-4FB5-4A21-B61C-C253DC52A857}" presName="FourNodes_4" presStyleLbl="node1" presStyleIdx="3" presStyleCnt="4">
        <dgm:presLayoutVars>
          <dgm:bulletEnabled val="1"/>
        </dgm:presLayoutVars>
      </dgm:prSet>
      <dgm:spPr/>
    </dgm:pt>
    <dgm:pt modelId="{07FEA5BA-CFBC-4A09-BE80-75DD14939079}" type="pres">
      <dgm:prSet presAssocID="{7B1D0C5D-4FB5-4A21-B61C-C253DC52A857}" presName="FourConn_1-2" presStyleLbl="fgAccFollowNode1" presStyleIdx="0" presStyleCnt="3">
        <dgm:presLayoutVars>
          <dgm:bulletEnabled val="1"/>
        </dgm:presLayoutVars>
      </dgm:prSet>
      <dgm:spPr/>
    </dgm:pt>
    <dgm:pt modelId="{BECC65E2-FD86-4CF7-85C8-B9EACFE34799}" type="pres">
      <dgm:prSet presAssocID="{7B1D0C5D-4FB5-4A21-B61C-C253DC52A857}" presName="FourConn_2-3" presStyleLbl="fgAccFollowNode1" presStyleIdx="1" presStyleCnt="3">
        <dgm:presLayoutVars>
          <dgm:bulletEnabled val="1"/>
        </dgm:presLayoutVars>
      </dgm:prSet>
      <dgm:spPr/>
    </dgm:pt>
    <dgm:pt modelId="{BDC36676-8A93-4274-8C87-03510E4BB812}" type="pres">
      <dgm:prSet presAssocID="{7B1D0C5D-4FB5-4A21-B61C-C253DC52A857}" presName="FourConn_3-4" presStyleLbl="fgAccFollowNode1" presStyleIdx="2" presStyleCnt="3">
        <dgm:presLayoutVars>
          <dgm:bulletEnabled val="1"/>
        </dgm:presLayoutVars>
      </dgm:prSet>
      <dgm:spPr/>
    </dgm:pt>
    <dgm:pt modelId="{5A3C023F-732C-4720-90E7-2F50C60B0590}" type="pres">
      <dgm:prSet presAssocID="{7B1D0C5D-4FB5-4A21-B61C-C253DC52A857}" presName="FourNodes_1_text" presStyleLbl="node1" presStyleIdx="3" presStyleCnt="4">
        <dgm:presLayoutVars>
          <dgm:bulletEnabled val="1"/>
        </dgm:presLayoutVars>
      </dgm:prSet>
      <dgm:spPr/>
    </dgm:pt>
    <dgm:pt modelId="{669FF5DA-CF4B-4533-9940-C9FA1155B587}" type="pres">
      <dgm:prSet presAssocID="{7B1D0C5D-4FB5-4A21-B61C-C253DC52A857}" presName="FourNodes_2_text" presStyleLbl="node1" presStyleIdx="3" presStyleCnt="4">
        <dgm:presLayoutVars>
          <dgm:bulletEnabled val="1"/>
        </dgm:presLayoutVars>
      </dgm:prSet>
      <dgm:spPr/>
    </dgm:pt>
    <dgm:pt modelId="{8745E692-044C-473F-B956-A4FC24E54FD0}" type="pres">
      <dgm:prSet presAssocID="{7B1D0C5D-4FB5-4A21-B61C-C253DC52A857}" presName="FourNodes_3_text" presStyleLbl="node1" presStyleIdx="3" presStyleCnt="4">
        <dgm:presLayoutVars>
          <dgm:bulletEnabled val="1"/>
        </dgm:presLayoutVars>
      </dgm:prSet>
      <dgm:spPr/>
    </dgm:pt>
    <dgm:pt modelId="{E8966E71-D8BE-4678-BD2B-92BD8DEF4E8D}" type="pres">
      <dgm:prSet presAssocID="{7B1D0C5D-4FB5-4A21-B61C-C253DC52A857}" presName="FourNodes_4_text" presStyleLbl="node1" presStyleIdx="3" presStyleCnt="4">
        <dgm:presLayoutVars>
          <dgm:bulletEnabled val="1"/>
        </dgm:presLayoutVars>
      </dgm:prSet>
      <dgm:spPr/>
    </dgm:pt>
  </dgm:ptLst>
  <dgm:cxnLst>
    <dgm:cxn modelId="{65D90704-8B9A-48C6-92CE-CA2955F48E79}" type="presOf" srcId="{DAA2F989-5048-41A3-A8E9-9EACD1C0EE8D}" destId="{5A3C023F-732C-4720-90E7-2F50C60B0590}" srcOrd="1" destOrd="0" presId="urn:microsoft.com/office/officeart/2005/8/layout/vProcess5"/>
    <dgm:cxn modelId="{981B3C3D-86BD-4DB4-BDFB-BEC76398A7B7}" type="presOf" srcId="{26111D16-26E7-4262-B021-956554F105D4}" destId="{8745E692-044C-473F-B956-A4FC24E54FD0}" srcOrd="1" destOrd="0" presId="urn:microsoft.com/office/officeart/2005/8/layout/vProcess5"/>
    <dgm:cxn modelId="{E55D0D46-64E7-4189-9730-E16F98150652}" type="presOf" srcId="{90F4D514-27F8-4771-B6E6-BC3D32EC2346}" destId="{BDC36676-8A93-4274-8C87-03510E4BB812}" srcOrd="0" destOrd="0" presId="urn:microsoft.com/office/officeart/2005/8/layout/vProcess5"/>
    <dgm:cxn modelId="{0F06726D-D8A7-48F6-AE23-71AC7F550AFE}" srcId="{7B1D0C5D-4FB5-4A21-B61C-C253DC52A857}" destId="{D12BA651-5F91-4E1C-8537-C97AD501E80D}" srcOrd="3" destOrd="0" parTransId="{F73301BF-DFDE-47EA-A3DB-4B6B761D2810}" sibTransId="{B4D68A4F-8883-4E72-A7BE-AA6E5E5273CA}"/>
    <dgm:cxn modelId="{F3D54374-8DF2-4CC8-81C9-33069AF40A8F}" type="presOf" srcId="{8569848C-C65A-4256-932D-B2B23111DD60}" destId="{BECC65E2-FD86-4CF7-85C8-B9EACFE34799}" srcOrd="0" destOrd="0" presId="urn:microsoft.com/office/officeart/2005/8/layout/vProcess5"/>
    <dgm:cxn modelId="{73FA3D7A-299E-43C4-A67D-BE2E0DB667D2}" srcId="{7B1D0C5D-4FB5-4A21-B61C-C253DC52A857}" destId="{26111D16-26E7-4262-B021-956554F105D4}" srcOrd="2" destOrd="0" parTransId="{56B7FF79-27B0-441A-8E8B-F7E2C338CA94}" sibTransId="{90F4D514-27F8-4771-B6E6-BC3D32EC2346}"/>
    <dgm:cxn modelId="{E03FD085-6F62-481E-8257-540F455CDBB3}" srcId="{7B1D0C5D-4FB5-4A21-B61C-C253DC52A857}" destId="{C64A31AF-CF38-4522-A237-4385A9679978}" srcOrd="1" destOrd="0" parTransId="{B6F072AF-F6F0-4A16-B3EE-325ED03ACC1D}" sibTransId="{8569848C-C65A-4256-932D-B2B23111DD60}"/>
    <dgm:cxn modelId="{B5DE0588-E4D2-486D-8EB1-63D9239B0D26}" type="presOf" srcId="{D12BA651-5F91-4E1C-8537-C97AD501E80D}" destId="{E8966E71-D8BE-4678-BD2B-92BD8DEF4E8D}" srcOrd="1" destOrd="0" presId="urn:microsoft.com/office/officeart/2005/8/layout/vProcess5"/>
    <dgm:cxn modelId="{14F56A90-0D50-400F-8F4A-E833062F7D86}" type="presOf" srcId="{DAA2F989-5048-41A3-A8E9-9EACD1C0EE8D}" destId="{241869FD-E3A3-40D5-A882-6BCE3B340B40}" srcOrd="0" destOrd="0" presId="urn:microsoft.com/office/officeart/2005/8/layout/vProcess5"/>
    <dgm:cxn modelId="{3D0975A2-8BC5-417A-8BAE-AD755681EE4A}" type="presOf" srcId="{C64A31AF-CF38-4522-A237-4385A9679978}" destId="{B34A164B-635E-4A10-84CC-E005515BBBBF}" srcOrd="0" destOrd="0" presId="urn:microsoft.com/office/officeart/2005/8/layout/vProcess5"/>
    <dgm:cxn modelId="{25138EC2-7776-4782-BA44-0638BBDC9D85}" type="presOf" srcId="{C64A31AF-CF38-4522-A237-4385A9679978}" destId="{669FF5DA-CF4B-4533-9940-C9FA1155B587}" srcOrd="1" destOrd="0" presId="urn:microsoft.com/office/officeart/2005/8/layout/vProcess5"/>
    <dgm:cxn modelId="{0BD677D2-FD8F-4A7A-B0D4-AE1F7B30C6B8}" srcId="{7B1D0C5D-4FB5-4A21-B61C-C253DC52A857}" destId="{DAA2F989-5048-41A3-A8E9-9EACD1C0EE8D}" srcOrd="0" destOrd="0" parTransId="{AC2F66ED-01E6-42D6-9889-B273F98FAF36}" sibTransId="{D345C414-5D0B-4027-B21D-A2328CEA25E3}"/>
    <dgm:cxn modelId="{93EABADA-DD17-4F95-97FB-C0CDA76DFFE0}" type="presOf" srcId="{D12BA651-5F91-4E1C-8537-C97AD501E80D}" destId="{A0749860-0C0F-42BA-AFB0-D76792CB0BAA}" srcOrd="0" destOrd="0" presId="urn:microsoft.com/office/officeart/2005/8/layout/vProcess5"/>
    <dgm:cxn modelId="{D2AC47DD-768F-4EA1-A355-63D9BC9F773F}" type="presOf" srcId="{7B1D0C5D-4FB5-4A21-B61C-C253DC52A857}" destId="{A441A13F-82FA-4A9B-B881-A41CF669A9E3}" srcOrd="0" destOrd="0" presId="urn:microsoft.com/office/officeart/2005/8/layout/vProcess5"/>
    <dgm:cxn modelId="{0069F1F7-FB46-4A51-B03F-32F0020E394A}" type="presOf" srcId="{D345C414-5D0B-4027-B21D-A2328CEA25E3}" destId="{07FEA5BA-CFBC-4A09-BE80-75DD14939079}" srcOrd="0" destOrd="0" presId="urn:microsoft.com/office/officeart/2005/8/layout/vProcess5"/>
    <dgm:cxn modelId="{4E0E30FB-7827-4C5A-B5E4-4C28EE3FAD5E}" type="presOf" srcId="{26111D16-26E7-4262-B021-956554F105D4}" destId="{8C442EBE-CE34-46BF-9885-70F54FB6959E}" srcOrd="0" destOrd="0" presId="urn:microsoft.com/office/officeart/2005/8/layout/vProcess5"/>
    <dgm:cxn modelId="{949A50F1-0E6C-41ED-89DB-1790061FEE83}" type="presParOf" srcId="{A441A13F-82FA-4A9B-B881-A41CF669A9E3}" destId="{BBB90520-C965-4875-845E-892AE7A76F56}" srcOrd="0" destOrd="0" presId="urn:microsoft.com/office/officeart/2005/8/layout/vProcess5"/>
    <dgm:cxn modelId="{304C0373-267F-4445-A83E-58A161BD9782}" type="presParOf" srcId="{A441A13F-82FA-4A9B-B881-A41CF669A9E3}" destId="{241869FD-E3A3-40D5-A882-6BCE3B340B40}" srcOrd="1" destOrd="0" presId="urn:microsoft.com/office/officeart/2005/8/layout/vProcess5"/>
    <dgm:cxn modelId="{4EC7F417-CAFB-4A34-AA09-53A2926B8E28}" type="presParOf" srcId="{A441A13F-82FA-4A9B-B881-A41CF669A9E3}" destId="{B34A164B-635E-4A10-84CC-E005515BBBBF}" srcOrd="2" destOrd="0" presId="urn:microsoft.com/office/officeart/2005/8/layout/vProcess5"/>
    <dgm:cxn modelId="{E0F9BCEA-A6CC-41B1-8E38-841DD8654745}" type="presParOf" srcId="{A441A13F-82FA-4A9B-B881-A41CF669A9E3}" destId="{8C442EBE-CE34-46BF-9885-70F54FB6959E}" srcOrd="3" destOrd="0" presId="urn:microsoft.com/office/officeart/2005/8/layout/vProcess5"/>
    <dgm:cxn modelId="{4CF303DF-C4C1-4D97-82B1-2E75B5A8391B}" type="presParOf" srcId="{A441A13F-82FA-4A9B-B881-A41CF669A9E3}" destId="{A0749860-0C0F-42BA-AFB0-D76792CB0BAA}" srcOrd="4" destOrd="0" presId="urn:microsoft.com/office/officeart/2005/8/layout/vProcess5"/>
    <dgm:cxn modelId="{902A6176-7883-4BF3-A111-7ACAD2FC5A1E}" type="presParOf" srcId="{A441A13F-82FA-4A9B-B881-A41CF669A9E3}" destId="{07FEA5BA-CFBC-4A09-BE80-75DD14939079}" srcOrd="5" destOrd="0" presId="urn:microsoft.com/office/officeart/2005/8/layout/vProcess5"/>
    <dgm:cxn modelId="{83ABB1B1-D284-4856-ABA0-E199BC5442E8}" type="presParOf" srcId="{A441A13F-82FA-4A9B-B881-A41CF669A9E3}" destId="{BECC65E2-FD86-4CF7-85C8-B9EACFE34799}" srcOrd="6" destOrd="0" presId="urn:microsoft.com/office/officeart/2005/8/layout/vProcess5"/>
    <dgm:cxn modelId="{AED9CD3E-676A-4963-A6BF-6E8AF4DAD439}" type="presParOf" srcId="{A441A13F-82FA-4A9B-B881-A41CF669A9E3}" destId="{BDC36676-8A93-4274-8C87-03510E4BB812}" srcOrd="7" destOrd="0" presId="urn:microsoft.com/office/officeart/2005/8/layout/vProcess5"/>
    <dgm:cxn modelId="{C8236FE3-225F-4833-8654-8F19841DF936}" type="presParOf" srcId="{A441A13F-82FA-4A9B-B881-A41CF669A9E3}" destId="{5A3C023F-732C-4720-90E7-2F50C60B0590}" srcOrd="8" destOrd="0" presId="urn:microsoft.com/office/officeart/2005/8/layout/vProcess5"/>
    <dgm:cxn modelId="{9071C418-C134-4988-9195-5FF626990E4A}" type="presParOf" srcId="{A441A13F-82FA-4A9B-B881-A41CF669A9E3}" destId="{669FF5DA-CF4B-4533-9940-C9FA1155B587}" srcOrd="9" destOrd="0" presId="urn:microsoft.com/office/officeart/2005/8/layout/vProcess5"/>
    <dgm:cxn modelId="{740BF208-4548-4CF5-A5D7-50326ACAE838}" type="presParOf" srcId="{A441A13F-82FA-4A9B-B881-A41CF669A9E3}" destId="{8745E692-044C-473F-B956-A4FC24E54FD0}" srcOrd="10" destOrd="0" presId="urn:microsoft.com/office/officeart/2005/8/layout/vProcess5"/>
    <dgm:cxn modelId="{B53548A6-8A94-4E94-88EB-2383A9FD786F}" type="presParOf" srcId="{A441A13F-82FA-4A9B-B881-A41CF669A9E3}" destId="{E8966E71-D8BE-4678-BD2B-92BD8DEF4E8D}" srcOrd="11"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9CD8805-6FD2-49B4-9770-1B0AE763CE0F}"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011F70EA-A7BB-4073-B044-C2059AEAF1F5}">
      <dgm:prSet/>
      <dgm:spPr/>
      <dgm:t>
        <a:bodyPr/>
        <a:lstStyle/>
        <a:p>
          <a:r>
            <a:rPr lang="en-IE" i="1"/>
            <a:t>History </a:t>
          </a:r>
          <a:r>
            <a:rPr lang="en-IE"/>
            <a:t>– helpful for Law, Arts and course which requires substantial reading</a:t>
          </a:r>
          <a:endParaRPr lang="en-US"/>
        </a:p>
      </dgm:t>
    </dgm:pt>
    <dgm:pt modelId="{183CD334-13D1-4DD2-ACD6-0D8C99E2467A}" type="parTrans" cxnId="{F3D3D2E9-EE64-490C-8215-3BB84A0C713E}">
      <dgm:prSet/>
      <dgm:spPr/>
      <dgm:t>
        <a:bodyPr/>
        <a:lstStyle/>
        <a:p>
          <a:endParaRPr lang="en-US"/>
        </a:p>
      </dgm:t>
    </dgm:pt>
    <dgm:pt modelId="{F6A4440F-C5DB-406E-B618-7FE8C7CEC14B}" type="sibTrans" cxnId="{F3D3D2E9-EE64-490C-8215-3BB84A0C713E}">
      <dgm:prSet/>
      <dgm:spPr/>
      <dgm:t>
        <a:bodyPr/>
        <a:lstStyle/>
        <a:p>
          <a:endParaRPr lang="en-US"/>
        </a:p>
      </dgm:t>
    </dgm:pt>
    <dgm:pt modelId="{FD8FA304-D95A-44F4-ACCB-C72AABE7EB8F}">
      <dgm:prSet/>
      <dgm:spPr/>
      <dgm:t>
        <a:bodyPr/>
        <a:lstStyle/>
        <a:p>
          <a:r>
            <a:rPr lang="en-IE" i="1"/>
            <a:t>Home Economics </a:t>
          </a:r>
          <a:r>
            <a:rPr lang="en-IE"/>
            <a:t>- helpful for Food Science, Nutritional Science, Dietetics, Home Ec. Teaching in Sligo</a:t>
          </a:r>
          <a:endParaRPr lang="en-US"/>
        </a:p>
      </dgm:t>
    </dgm:pt>
    <dgm:pt modelId="{29668FD2-5AD2-459C-AE4C-9E6C4F57DABD}" type="parTrans" cxnId="{5C2C2645-DBEA-4983-A43E-9C4069346D5C}">
      <dgm:prSet/>
      <dgm:spPr/>
      <dgm:t>
        <a:bodyPr/>
        <a:lstStyle/>
        <a:p>
          <a:endParaRPr lang="en-US"/>
        </a:p>
      </dgm:t>
    </dgm:pt>
    <dgm:pt modelId="{56876579-2016-4B4F-AD02-7BB0ABC8D83E}" type="sibTrans" cxnId="{5C2C2645-DBEA-4983-A43E-9C4069346D5C}">
      <dgm:prSet/>
      <dgm:spPr/>
      <dgm:t>
        <a:bodyPr/>
        <a:lstStyle/>
        <a:p>
          <a:endParaRPr lang="en-US"/>
        </a:p>
      </dgm:t>
    </dgm:pt>
    <dgm:pt modelId="{06DD4B4F-16FF-4804-9951-903B8519621E}">
      <dgm:prSet/>
      <dgm:spPr/>
      <dgm:t>
        <a:bodyPr/>
        <a:lstStyle/>
        <a:p>
          <a:r>
            <a:rPr lang="en-IE" i="1"/>
            <a:t>Business</a:t>
          </a:r>
          <a:r>
            <a:rPr lang="en-IE"/>
            <a:t> - helpful for Commerce, Business/IT, Finance, Business and Law</a:t>
          </a:r>
          <a:endParaRPr lang="en-US"/>
        </a:p>
      </dgm:t>
    </dgm:pt>
    <dgm:pt modelId="{7FCE6E8F-DDDB-4D3B-9E86-1568FA5BEFEE}" type="parTrans" cxnId="{FA91FF02-985B-410B-9592-2D6464B0D1E0}">
      <dgm:prSet/>
      <dgm:spPr/>
      <dgm:t>
        <a:bodyPr/>
        <a:lstStyle/>
        <a:p>
          <a:endParaRPr lang="en-US"/>
        </a:p>
      </dgm:t>
    </dgm:pt>
    <dgm:pt modelId="{C967BDC6-873A-43BB-8E02-AC12F525ED55}" type="sibTrans" cxnId="{FA91FF02-985B-410B-9592-2D6464B0D1E0}">
      <dgm:prSet/>
      <dgm:spPr/>
      <dgm:t>
        <a:bodyPr/>
        <a:lstStyle/>
        <a:p>
          <a:endParaRPr lang="en-US"/>
        </a:p>
      </dgm:t>
    </dgm:pt>
    <dgm:pt modelId="{4E4675B1-803C-493C-841F-9AEEBC517C8F}">
      <dgm:prSet/>
      <dgm:spPr/>
      <dgm:t>
        <a:bodyPr/>
        <a:lstStyle/>
        <a:p>
          <a:r>
            <a:rPr lang="en-IE" i="1"/>
            <a:t>Accounting</a:t>
          </a:r>
          <a:r>
            <a:rPr lang="en-IE"/>
            <a:t> - helpful for Accounting, Finance, Business/IT, Commerce.  </a:t>
          </a:r>
          <a:r>
            <a:rPr lang="en-IE" b="1" i="1"/>
            <a:t>Exception: Accounting required for Accountancy at NUIG</a:t>
          </a:r>
          <a:endParaRPr lang="en-US"/>
        </a:p>
      </dgm:t>
    </dgm:pt>
    <dgm:pt modelId="{CBD66D86-0526-41E7-881F-8B9C04A1D8C9}" type="parTrans" cxnId="{5AEE3992-22FE-4FB8-BDF2-33FECF5A1DDD}">
      <dgm:prSet/>
      <dgm:spPr/>
      <dgm:t>
        <a:bodyPr/>
        <a:lstStyle/>
        <a:p>
          <a:endParaRPr lang="en-US"/>
        </a:p>
      </dgm:t>
    </dgm:pt>
    <dgm:pt modelId="{9BE372A6-2E60-4080-A8DF-4C940A8DB7DB}" type="sibTrans" cxnId="{5AEE3992-22FE-4FB8-BDF2-33FECF5A1DDD}">
      <dgm:prSet/>
      <dgm:spPr/>
      <dgm:t>
        <a:bodyPr/>
        <a:lstStyle/>
        <a:p>
          <a:endParaRPr lang="en-US"/>
        </a:p>
      </dgm:t>
    </dgm:pt>
    <dgm:pt modelId="{7258477D-5E65-4694-AF34-22C251AEA035}" type="pres">
      <dgm:prSet presAssocID="{C9CD8805-6FD2-49B4-9770-1B0AE763CE0F}" presName="linear" presStyleCnt="0">
        <dgm:presLayoutVars>
          <dgm:animLvl val="lvl"/>
          <dgm:resizeHandles val="exact"/>
        </dgm:presLayoutVars>
      </dgm:prSet>
      <dgm:spPr/>
    </dgm:pt>
    <dgm:pt modelId="{CDB0B910-91C9-4DD6-8698-6189DFE70E74}" type="pres">
      <dgm:prSet presAssocID="{011F70EA-A7BB-4073-B044-C2059AEAF1F5}" presName="parentText" presStyleLbl="node1" presStyleIdx="0" presStyleCnt="4">
        <dgm:presLayoutVars>
          <dgm:chMax val="0"/>
          <dgm:bulletEnabled val="1"/>
        </dgm:presLayoutVars>
      </dgm:prSet>
      <dgm:spPr/>
    </dgm:pt>
    <dgm:pt modelId="{4D8D6AFC-17B2-4D35-A2C2-9095EEAAC8C9}" type="pres">
      <dgm:prSet presAssocID="{F6A4440F-C5DB-406E-B618-7FE8C7CEC14B}" presName="spacer" presStyleCnt="0"/>
      <dgm:spPr/>
    </dgm:pt>
    <dgm:pt modelId="{491EFDA9-6AFE-4A77-9D51-5A98ACD192A4}" type="pres">
      <dgm:prSet presAssocID="{FD8FA304-D95A-44F4-ACCB-C72AABE7EB8F}" presName="parentText" presStyleLbl="node1" presStyleIdx="1" presStyleCnt="4">
        <dgm:presLayoutVars>
          <dgm:chMax val="0"/>
          <dgm:bulletEnabled val="1"/>
        </dgm:presLayoutVars>
      </dgm:prSet>
      <dgm:spPr/>
    </dgm:pt>
    <dgm:pt modelId="{AEA630EF-429B-4B37-BA8A-7501D36E1A64}" type="pres">
      <dgm:prSet presAssocID="{56876579-2016-4B4F-AD02-7BB0ABC8D83E}" presName="spacer" presStyleCnt="0"/>
      <dgm:spPr/>
    </dgm:pt>
    <dgm:pt modelId="{5BA03E35-60EE-4792-A27C-56A5B9F5B4F6}" type="pres">
      <dgm:prSet presAssocID="{06DD4B4F-16FF-4804-9951-903B8519621E}" presName="parentText" presStyleLbl="node1" presStyleIdx="2" presStyleCnt="4">
        <dgm:presLayoutVars>
          <dgm:chMax val="0"/>
          <dgm:bulletEnabled val="1"/>
        </dgm:presLayoutVars>
      </dgm:prSet>
      <dgm:spPr/>
    </dgm:pt>
    <dgm:pt modelId="{5214EEA1-D795-40AD-9D1E-4040717DB0B0}" type="pres">
      <dgm:prSet presAssocID="{C967BDC6-873A-43BB-8E02-AC12F525ED55}" presName="spacer" presStyleCnt="0"/>
      <dgm:spPr/>
    </dgm:pt>
    <dgm:pt modelId="{FFA4E8B3-2EF8-440F-A99A-C543E88E792B}" type="pres">
      <dgm:prSet presAssocID="{4E4675B1-803C-493C-841F-9AEEBC517C8F}" presName="parentText" presStyleLbl="node1" presStyleIdx="3" presStyleCnt="4">
        <dgm:presLayoutVars>
          <dgm:chMax val="0"/>
          <dgm:bulletEnabled val="1"/>
        </dgm:presLayoutVars>
      </dgm:prSet>
      <dgm:spPr/>
    </dgm:pt>
  </dgm:ptLst>
  <dgm:cxnLst>
    <dgm:cxn modelId="{FA91FF02-985B-410B-9592-2D6464B0D1E0}" srcId="{C9CD8805-6FD2-49B4-9770-1B0AE763CE0F}" destId="{06DD4B4F-16FF-4804-9951-903B8519621E}" srcOrd="2" destOrd="0" parTransId="{7FCE6E8F-DDDB-4D3B-9E86-1568FA5BEFEE}" sibTransId="{C967BDC6-873A-43BB-8E02-AC12F525ED55}"/>
    <dgm:cxn modelId="{3C71AE10-33AD-468D-9B8B-039AEF4710C8}" type="presOf" srcId="{C9CD8805-6FD2-49B4-9770-1B0AE763CE0F}" destId="{7258477D-5E65-4694-AF34-22C251AEA035}" srcOrd="0" destOrd="0" presId="urn:microsoft.com/office/officeart/2005/8/layout/vList2"/>
    <dgm:cxn modelId="{5C2C2645-DBEA-4983-A43E-9C4069346D5C}" srcId="{C9CD8805-6FD2-49B4-9770-1B0AE763CE0F}" destId="{FD8FA304-D95A-44F4-ACCB-C72AABE7EB8F}" srcOrd="1" destOrd="0" parTransId="{29668FD2-5AD2-459C-AE4C-9E6C4F57DABD}" sibTransId="{56876579-2016-4B4F-AD02-7BB0ABC8D83E}"/>
    <dgm:cxn modelId="{82BC8689-091F-44C2-94F3-64627B40E4AD}" type="presOf" srcId="{011F70EA-A7BB-4073-B044-C2059AEAF1F5}" destId="{CDB0B910-91C9-4DD6-8698-6189DFE70E74}" srcOrd="0" destOrd="0" presId="urn:microsoft.com/office/officeart/2005/8/layout/vList2"/>
    <dgm:cxn modelId="{5AEE3992-22FE-4FB8-BDF2-33FECF5A1DDD}" srcId="{C9CD8805-6FD2-49B4-9770-1B0AE763CE0F}" destId="{4E4675B1-803C-493C-841F-9AEEBC517C8F}" srcOrd="3" destOrd="0" parTransId="{CBD66D86-0526-41E7-881F-8B9C04A1D8C9}" sibTransId="{9BE372A6-2E60-4080-A8DF-4C940A8DB7DB}"/>
    <dgm:cxn modelId="{348EB3BE-0E6F-477D-AEC0-F2CAEB1A55C0}" type="presOf" srcId="{FD8FA304-D95A-44F4-ACCB-C72AABE7EB8F}" destId="{491EFDA9-6AFE-4A77-9D51-5A98ACD192A4}" srcOrd="0" destOrd="0" presId="urn:microsoft.com/office/officeart/2005/8/layout/vList2"/>
    <dgm:cxn modelId="{09ED4CC3-9AF6-43A2-AE54-53A7628C1E9C}" type="presOf" srcId="{4E4675B1-803C-493C-841F-9AEEBC517C8F}" destId="{FFA4E8B3-2EF8-440F-A99A-C543E88E792B}" srcOrd="0" destOrd="0" presId="urn:microsoft.com/office/officeart/2005/8/layout/vList2"/>
    <dgm:cxn modelId="{D9A46BDE-4311-4919-9D9D-1C565E6C4A5B}" type="presOf" srcId="{06DD4B4F-16FF-4804-9951-903B8519621E}" destId="{5BA03E35-60EE-4792-A27C-56A5B9F5B4F6}" srcOrd="0" destOrd="0" presId="urn:microsoft.com/office/officeart/2005/8/layout/vList2"/>
    <dgm:cxn modelId="{F3D3D2E9-EE64-490C-8215-3BB84A0C713E}" srcId="{C9CD8805-6FD2-49B4-9770-1B0AE763CE0F}" destId="{011F70EA-A7BB-4073-B044-C2059AEAF1F5}" srcOrd="0" destOrd="0" parTransId="{183CD334-13D1-4DD2-ACD6-0D8C99E2467A}" sibTransId="{F6A4440F-C5DB-406E-B618-7FE8C7CEC14B}"/>
    <dgm:cxn modelId="{E4B93253-48B1-4655-9CA4-7545A9F078D4}" type="presParOf" srcId="{7258477D-5E65-4694-AF34-22C251AEA035}" destId="{CDB0B910-91C9-4DD6-8698-6189DFE70E74}" srcOrd="0" destOrd="0" presId="urn:microsoft.com/office/officeart/2005/8/layout/vList2"/>
    <dgm:cxn modelId="{C6C9C465-C74D-4F63-A2D3-1B43A421BFA5}" type="presParOf" srcId="{7258477D-5E65-4694-AF34-22C251AEA035}" destId="{4D8D6AFC-17B2-4D35-A2C2-9095EEAAC8C9}" srcOrd="1" destOrd="0" presId="urn:microsoft.com/office/officeart/2005/8/layout/vList2"/>
    <dgm:cxn modelId="{D2252BC9-DF52-40C6-B930-484C16682C63}" type="presParOf" srcId="{7258477D-5E65-4694-AF34-22C251AEA035}" destId="{491EFDA9-6AFE-4A77-9D51-5A98ACD192A4}" srcOrd="2" destOrd="0" presId="urn:microsoft.com/office/officeart/2005/8/layout/vList2"/>
    <dgm:cxn modelId="{0DE37F93-45B5-42C7-83FC-DDDCD15C9AD5}" type="presParOf" srcId="{7258477D-5E65-4694-AF34-22C251AEA035}" destId="{AEA630EF-429B-4B37-BA8A-7501D36E1A64}" srcOrd="3" destOrd="0" presId="urn:microsoft.com/office/officeart/2005/8/layout/vList2"/>
    <dgm:cxn modelId="{9D8E4EA3-22B3-4B7F-835B-2201CEEBEE2F}" type="presParOf" srcId="{7258477D-5E65-4694-AF34-22C251AEA035}" destId="{5BA03E35-60EE-4792-A27C-56A5B9F5B4F6}" srcOrd="4" destOrd="0" presId="urn:microsoft.com/office/officeart/2005/8/layout/vList2"/>
    <dgm:cxn modelId="{A05942B4-F26B-4E76-8CD9-E0639540DBED}" type="presParOf" srcId="{7258477D-5E65-4694-AF34-22C251AEA035}" destId="{5214EEA1-D795-40AD-9D1E-4040717DB0B0}" srcOrd="5" destOrd="0" presId="urn:microsoft.com/office/officeart/2005/8/layout/vList2"/>
    <dgm:cxn modelId="{993607F1-4388-40AA-B475-7727B91D9611}" type="presParOf" srcId="{7258477D-5E65-4694-AF34-22C251AEA035}" destId="{FFA4E8B3-2EF8-440F-A99A-C543E88E792B}" srcOrd="6"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0C112F3-AF44-44AF-B48F-84D3B504C201}" type="doc">
      <dgm:prSet loTypeId="urn:microsoft.com/office/officeart/2005/8/layout/hList1" loCatId="list" qsTypeId="urn:microsoft.com/office/officeart/2005/8/quickstyle/simple1" qsCatId="simple" csTypeId="urn:microsoft.com/office/officeart/2005/8/colors/accent2_2" csCatId="accent2" phldr="1"/>
      <dgm:spPr/>
      <dgm:t>
        <a:bodyPr/>
        <a:lstStyle/>
        <a:p>
          <a:endParaRPr lang="en-US"/>
        </a:p>
      </dgm:t>
    </dgm:pt>
    <dgm:pt modelId="{2337305A-E530-4F9C-BFF1-A0511C68A86E}">
      <dgm:prSet/>
      <dgm:spPr/>
      <dgm:t>
        <a:bodyPr/>
        <a:lstStyle/>
        <a:p>
          <a:r>
            <a:rPr lang="en-US">
              <a:latin typeface="Abadi" panose="020B0604020104020204" pitchFamily="34" charset="0"/>
            </a:rPr>
            <a:t>7, 8 subjects max</a:t>
          </a:r>
        </a:p>
      </dgm:t>
    </dgm:pt>
    <dgm:pt modelId="{111DAC96-6CA2-44F7-ADC6-63B272B26A3F}" type="parTrans" cxnId="{2EEE3409-E32E-477B-ACB0-4FCA2E062C07}">
      <dgm:prSet/>
      <dgm:spPr/>
      <dgm:t>
        <a:bodyPr/>
        <a:lstStyle/>
        <a:p>
          <a:endParaRPr lang="en-US"/>
        </a:p>
      </dgm:t>
    </dgm:pt>
    <dgm:pt modelId="{6C043FA7-A7AB-41E3-9565-15947A1694D1}" type="sibTrans" cxnId="{2EEE3409-E32E-477B-ACB0-4FCA2E062C07}">
      <dgm:prSet/>
      <dgm:spPr/>
      <dgm:t>
        <a:bodyPr/>
        <a:lstStyle/>
        <a:p>
          <a:endParaRPr lang="en-US"/>
        </a:p>
      </dgm:t>
    </dgm:pt>
    <dgm:pt modelId="{173339F5-D4E6-47AA-8406-8D34AA744564}">
      <dgm:prSet/>
      <dgm:spPr/>
      <dgm:t>
        <a:bodyPr/>
        <a:lstStyle/>
        <a:p>
          <a:r>
            <a:rPr lang="en-US">
              <a:latin typeface="Abadi" panose="020B0604020104020204" pitchFamily="34" charset="0"/>
            </a:rPr>
            <a:t>Do not take on any more than 8 subjects for your Leaving Certificate in the hope of getting more points, it is too much pressure and time consuming. Stats show other subjects suffer.</a:t>
          </a:r>
        </a:p>
      </dgm:t>
    </dgm:pt>
    <dgm:pt modelId="{C89F80EA-4768-4F61-B6D2-3C8AAE5F7492}" type="parTrans" cxnId="{072E609C-B721-4ABC-844D-EDC921C7E669}">
      <dgm:prSet/>
      <dgm:spPr/>
      <dgm:t>
        <a:bodyPr/>
        <a:lstStyle/>
        <a:p>
          <a:endParaRPr lang="en-US"/>
        </a:p>
      </dgm:t>
    </dgm:pt>
    <dgm:pt modelId="{0D0C2FB8-7A88-4362-B392-6CFE07E63DCE}" type="sibTrans" cxnId="{072E609C-B721-4ABC-844D-EDC921C7E669}">
      <dgm:prSet/>
      <dgm:spPr/>
      <dgm:t>
        <a:bodyPr/>
        <a:lstStyle/>
        <a:p>
          <a:endParaRPr lang="en-US"/>
        </a:p>
      </dgm:t>
    </dgm:pt>
    <dgm:pt modelId="{A9AF0F10-AF6C-4BBB-8F7B-38488D2D5B16}">
      <dgm:prSet/>
      <dgm:spPr/>
      <dgm:t>
        <a:bodyPr/>
        <a:lstStyle/>
        <a:p>
          <a:r>
            <a:rPr lang="en-US">
              <a:latin typeface="Abadi" panose="020B0604020104020204" pitchFamily="34" charset="0"/>
            </a:rPr>
            <a:t>Points</a:t>
          </a:r>
        </a:p>
      </dgm:t>
    </dgm:pt>
    <dgm:pt modelId="{99AA649F-CC4D-4320-B0BD-4E462181BBE9}" type="parTrans" cxnId="{FF07EE9D-FFD5-4892-9C8B-711F9F348673}">
      <dgm:prSet/>
      <dgm:spPr/>
      <dgm:t>
        <a:bodyPr/>
        <a:lstStyle/>
        <a:p>
          <a:endParaRPr lang="en-US"/>
        </a:p>
      </dgm:t>
    </dgm:pt>
    <dgm:pt modelId="{F005B22D-2B3A-49CD-A738-F6840B036263}" type="sibTrans" cxnId="{FF07EE9D-FFD5-4892-9C8B-711F9F348673}">
      <dgm:prSet/>
      <dgm:spPr/>
      <dgm:t>
        <a:bodyPr/>
        <a:lstStyle/>
        <a:p>
          <a:endParaRPr lang="en-US"/>
        </a:p>
      </dgm:t>
    </dgm:pt>
    <dgm:pt modelId="{48A5E562-8B7E-4A16-993C-21F33BC1DEEC}">
      <dgm:prSet/>
      <dgm:spPr/>
      <dgm:t>
        <a:bodyPr/>
        <a:lstStyle/>
        <a:p>
          <a:r>
            <a:rPr lang="en-US">
              <a:latin typeface="Abadi" panose="020B0604020104020204" pitchFamily="34" charset="0"/>
            </a:rPr>
            <a:t>Try not to become overly-concerned about points. Points are calculated on your 6 best subjects. There are back door routes into courses. You will have 20 course choices on CAO.</a:t>
          </a:r>
          <a:endParaRPr lang="en-US"/>
        </a:p>
      </dgm:t>
    </dgm:pt>
    <dgm:pt modelId="{5903DC98-E309-4AED-9D04-CA2ABB09747E}" type="parTrans" cxnId="{41DCE16C-18C3-4549-AFE1-95658F93A749}">
      <dgm:prSet/>
      <dgm:spPr/>
      <dgm:t>
        <a:bodyPr/>
        <a:lstStyle/>
        <a:p>
          <a:endParaRPr lang="en-US"/>
        </a:p>
      </dgm:t>
    </dgm:pt>
    <dgm:pt modelId="{57A0A06F-2946-4739-940B-23C26B8FEC72}" type="sibTrans" cxnId="{41DCE16C-18C3-4549-AFE1-95658F93A749}">
      <dgm:prSet/>
      <dgm:spPr/>
      <dgm:t>
        <a:bodyPr/>
        <a:lstStyle/>
        <a:p>
          <a:endParaRPr lang="en-US"/>
        </a:p>
      </dgm:t>
    </dgm:pt>
    <dgm:pt modelId="{BBC3A7A5-73AD-4E14-80B9-5F2CF366A815}">
      <dgm:prSet/>
      <dgm:spPr/>
      <dgm:t>
        <a:bodyPr/>
        <a:lstStyle/>
        <a:p>
          <a:r>
            <a:rPr lang="en-US">
              <a:latin typeface="Abadi" panose="020B0604020104020204" pitchFamily="34" charset="0"/>
            </a:rPr>
            <a:t>Research  now</a:t>
          </a:r>
        </a:p>
      </dgm:t>
    </dgm:pt>
    <dgm:pt modelId="{A9DBFDA5-5CEF-42DD-A5D2-7A7728D5BC43}" type="parTrans" cxnId="{A05F8068-9055-4D97-8634-62F6201A6E43}">
      <dgm:prSet/>
      <dgm:spPr/>
      <dgm:t>
        <a:bodyPr/>
        <a:lstStyle/>
        <a:p>
          <a:endParaRPr lang="en-US"/>
        </a:p>
      </dgm:t>
    </dgm:pt>
    <dgm:pt modelId="{BB0D74BA-652F-4E86-B0FD-3EB42376CAA6}" type="sibTrans" cxnId="{A05F8068-9055-4D97-8634-62F6201A6E43}">
      <dgm:prSet/>
      <dgm:spPr/>
      <dgm:t>
        <a:bodyPr/>
        <a:lstStyle/>
        <a:p>
          <a:endParaRPr lang="en-US"/>
        </a:p>
      </dgm:t>
    </dgm:pt>
    <dgm:pt modelId="{9B32C597-9337-4CBF-A0F3-D1FEBE9FEC7C}">
      <dgm:prSet/>
      <dgm:spPr/>
      <dgm:t>
        <a:bodyPr/>
        <a:lstStyle/>
        <a:p>
          <a:r>
            <a:rPr lang="en-US">
              <a:latin typeface="Abadi" panose="020B0604020104020204" pitchFamily="34" charset="0"/>
            </a:rPr>
            <a:t>Don’t make the assumption that you can change subject choices in September.</a:t>
          </a:r>
        </a:p>
      </dgm:t>
    </dgm:pt>
    <dgm:pt modelId="{C107B954-41D7-4512-8B4D-4534B9E35F63}" type="parTrans" cxnId="{958EDFC2-E601-49CD-A954-4CD1D57189A0}">
      <dgm:prSet/>
      <dgm:spPr/>
      <dgm:t>
        <a:bodyPr/>
        <a:lstStyle/>
        <a:p>
          <a:endParaRPr lang="en-US"/>
        </a:p>
      </dgm:t>
    </dgm:pt>
    <dgm:pt modelId="{BA125019-5001-4176-9E4D-553E2C5D5E73}" type="sibTrans" cxnId="{958EDFC2-E601-49CD-A954-4CD1D57189A0}">
      <dgm:prSet/>
      <dgm:spPr/>
      <dgm:t>
        <a:bodyPr/>
        <a:lstStyle/>
        <a:p>
          <a:endParaRPr lang="en-US"/>
        </a:p>
      </dgm:t>
    </dgm:pt>
    <dgm:pt modelId="{B7B4B33C-3395-4005-BB4E-155FCE6E742E}">
      <dgm:prSet/>
      <dgm:spPr/>
      <dgm:t>
        <a:bodyPr/>
        <a:lstStyle/>
        <a:p>
          <a:r>
            <a:rPr lang="en-US">
              <a:latin typeface="Abadi" panose="020B0604020104020204" pitchFamily="34" charset="0"/>
            </a:rPr>
            <a:t>YOU ARE NOT GUARANTEED A CHANGE, ESPECIALLY WHEN CLASSES ARE FULL</a:t>
          </a:r>
        </a:p>
      </dgm:t>
    </dgm:pt>
    <dgm:pt modelId="{21C25657-61E5-47C4-8F64-00CE6F4E59EA}" type="parTrans" cxnId="{6971CAA3-9FAA-455E-9D73-0FCC8780B6D6}">
      <dgm:prSet/>
      <dgm:spPr/>
    </dgm:pt>
    <dgm:pt modelId="{95F76B1F-74B0-48C4-8A44-8FD8E7FAE1BE}" type="sibTrans" cxnId="{6971CAA3-9FAA-455E-9D73-0FCC8780B6D6}">
      <dgm:prSet/>
      <dgm:spPr/>
    </dgm:pt>
    <dgm:pt modelId="{CDBBDCD6-1CEE-4921-99F1-F9978585CAD1}" type="pres">
      <dgm:prSet presAssocID="{30C112F3-AF44-44AF-B48F-84D3B504C201}" presName="Name0" presStyleCnt="0">
        <dgm:presLayoutVars>
          <dgm:dir/>
          <dgm:animLvl val="lvl"/>
          <dgm:resizeHandles val="exact"/>
        </dgm:presLayoutVars>
      </dgm:prSet>
      <dgm:spPr/>
    </dgm:pt>
    <dgm:pt modelId="{D6502A5C-FA7F-49A1-A143-F6F02978A3E2}" type="pres">
      <dgm:prSet presAssocID="{2337305A-E530-4F9C-BFF1-A0511C68A86E}" presName="composite" presStyleCnt="0"/>
      <dgm:spPr/>
    </dgm:pt>
    <dgm:pt modelId="{B2C2A805-5FDB-4C3D-9631-5E641FC8E113}" type="pres">
      <dgm:prSet presAssocID="{2337305A-E530-4F9C-BFF1-A0511C68A86E}" presName="parTx" presStyleLbl="alignNode1" presStyleIdx="0" presStyleCnt="3">
        <dgm:presLayoutVars>
          <dgm:chMax val="0"/>
          <dgm:chPref val="0"/>
          <dgm:bulletEnabled val="1"/>
        </dgm:presLayoutVars>
      </dgm:prSet>
      <dgm:spPr/>
    </dgm:pt>
    <dgm:pt modelId="{70D72E2D-6CC3-4466-9C90-834510DB2934}" type="pres">
      <dgm:prSet presAssocID="{2337305A-E530-4F9C-BFF1-A0511C68A86E}" presName="desTx" presStyleLbl="alignAccFollowNode1" presStyleIdx="0" presStyleCnt="3">
        <dgm:presLayoutVars>
          <dgm:bulletEnabled val="1"/>
        </dgm:presLayoutVars>
      </dgm:prSet>
      <dgm:spPr/>
    </dgm:pt>
    <dgm:pt modelId="{B52FE9D8-C915-43F1-8C10-72DE1ADFAC26}" type="pres">
      <dgm:prSet presAssocID="{6C043FA7-A7AB-41E3-9565-15947A1694D1}" presName="space" presStyleCnt="0"/>
      <dgm:spPr/>
    </dgm:pt>
    <dgm:pt modelId="{BFF184E1-4A21-4120-8268-26A849168394}" type="pres">
      <dgm:prSet presAssocID="{A9AF0F10-AF6C-4BBB-8F7B-38488D2D5B16}" presName="composite" presStyleCnt="0"/>
      <dgm:spPr/>
    </dgm:pt>
    <dgm:pt modelId="{6F926467-1AB9-4FF4-9870-1477631AAAB2}" type="pres">
      <dgm:prSet presAssocID="{A9AF0F10-AF6C-4BBB-8F7B-38488D2D5B16}" presName="parTx" presStyleLbl="alignNode1" presStyleIdx="1" presStyleCnt="3">
        <dgm:presLayoutVars>
          <dgm:chMax val="0"/>
          <dgm:chPref val="0"/>
          <dgm:bulletEnabled val="1"/>
        </dgm:presLayoutVars>
      </dgm:prSet>
      <dgm:spPr/>
    </dgm:pt>
    <dgm:pt modelId="{FC35C9E6-3575-4ED3-BF6D-8DC3C88E4201}" type="pres">
      <dgm:prSet presAssocID="{A9AF0F10-AF6C-4BBB-8F7B-38488D2D5B16}" presName="desTx" presStyleLbl="alignAccFollowNode1" presStyleIdx="1" presStyleCnt="3">
        <dgm:presLayoutVars>
          <dgm:bulletEnabled val="1"/>
        </dgm:presLayoutVars>
      </dgm:prSet>
      <dgm:spPr/>
    </dgm:pt>
    <dgm:pt modelId="{8B22788D-E9BE-4A76-903D-006EFF33C49D}" type="pres">
      <dgm:prSet presAssocID="{F005B22D-2B3A-49CD-A738-F6840B036263}" presName="space" presStyleCnt="0"/>
      <dgm:spPr/>
    </dgm:pt>
    <dgm:pt modelId="{66DCF9C2-04B0-44CD-9915-A5B0685464D0}" type="pres">
      <dgm:prSet presAssocID="{BBC3A7A5-73AD-4E14-80B9-5F2CF366A815}" presName="composite" presStyleCnt="0"/>
      <dgm:spPr/>
    </dgm:pt>
    <dgm:pt modelId="{27EBCA61-88B8-4530-9F15-5A40C46C3026}" type="pres">
      <dgm:prSet presAssocID="{BBC3A7A5-73AD-4E14-80B9-5F2CF366A815}" presName="parTx" presStyleLbl="alignNode1" presStyleIdx="2" presStyleCnt="3">
        <dgm:presLayoutVars>
          <dgm:chMax val="0"/>
          <dgm:chPref val="0"/>
          <dgm:bulletEnabled val="1"/>
        </dgm:presLayoutVars>
      </dgm:prSet>
      <dgm:spPr/>
    </dgm:pt>
    <dgm:pt modelId="{50195E8D-6A2C-49E1-A885-7C32D1F84F7F}" type="pres">
      <dgm:prSet presAssocID="{BBC3A7A5-73AD-4E14-80B9-5F2CF366A815}" presName="desTx" presStyleLbl="alignAccFollowNode1" presStyleIdx="2" presStyleCnt="3">
        <dgm:presLayoutVars>
          <dgm:bulletEnabled val="1"/>
        </dgm:presLayoutVars>
      </dgm:prSet>
      <dgm:spPr/>
    </dgm:pt>
  </dgm:ptLst>
  <dgm:cxnLst>
    <dgm:cxn modelId="{E754BB02-0314-4997-8153-E5731ABCA007}" type="presOf" srcId="{48A5E562-8B7E-4A16-993C-21F33BC1DEEC}" destId="{FC35C9E6-3575-4ED3-BF6D-8DC3C88E4201}" srcOrd="0" destOrd="0" presId="urn:microsoft.com/office/officeart/2005/8/layout/hList1"/>
    <dgm:cxn modelId="{2EEE3409-E32E-477B-ACB0-4FCA2E062C07}" srcId="{30C112F3-AF44-44AF-B48F-84D3B504C201}" destId="{2337305A-E530-4F9C-BFF1-A0511C68A86E}" srcOrd="0" destOrd="0" parTransId="{111DAC96-6CA2-44F7-ADC6-63B272B26A3F}" sibTransId="{6C043FA7-A7AB-41E3-9565-15947A1694D1}"/>
    <dgm:cxn modelId="{9AE3FA21-A52D-442C-994D-7F5EE46E7B4D}" type="presOf" srcId="{30C112F3-AF44-44AF-B48F-84D3B504C201}" destId="{CDBBDCD6-1CEE-4921-99F1-F9978585CAD1}" srcOrd="0" destOrd="0" presId="urn:microsoft.com/office/officeart/2005/8/layout/hList1"/>
    <dgm:cxn modelId="{BDD10F28-FECE-48A9-88ED-F106B3096B3F}" type="presOf" srcId="{B7B4B33C-3395-4005-BB4E-155FCE6E742E}" destId="{50195E8D-6A2C-49E1-A885-7C32D1F84F7F}" srcOrd="0" destOrd="1" presId="urn:microsoft.com/office/officeart/2005/8/layout/hList1"/>
    <dgm:cxn modelId="{81BC662A-B5F7-492C-A756-3FF26116B6AE}" type="presOf" srcId="{2337305A-E530-4F9C-BFF1-A0511C68A86E}" destId="{B2C2A805-5FDB-4C3D-9631-5E641FC8E113}" srcOrd="0" destOrd="0" presId="urn:microsoft.com/office/officeart/2005/8/layout/hList1"/>
    <dgm:cxn modelId="{52F2C62D-236E-49A1-A6C7-D0842A695C4A}" type="presOf" srcId="{BBC3A7A5-73AD-4E14-80B9-5F2CF366A815}" destId="{27EBCA61-88B8-4530-9F15-5A40C46C3026}" srcOrd="0" destOrd="0" presId="urn:microsoft.com/office/officeart/2005/8/layout/hList1"/>
    <dgm:cxn modelId="{A05F8068-9055-4D97-8634-62F6201A6E43}" srcId="{30C112F3-AF44-44AF-B48F-84D3B504C201}" destId="{BBC3A7A5-73AD-4E14-80B9-5F2CF366A815}" srcOrd="2" destOrd="0" parTransId="{A9DBFDA5-5CEF-42DD-A5D2-7A7728D5BC43}" sibTransId="{BB0D74BA-652F-4E86-B0FD-3EB42376CAA6}"/>
    <dgm:cxn modelId="{4E69C84A-46FE-4DBF-BBCC-BD543EC0FBC2}" type="presOf" srcId="{A9AF0F10-AF6C-4BBB-8F7B-38488D2D5B16}" destId="{6F926467-1AB9-4FF4-9870-1477631AAAB2}" srcOrd="0" destOrd="0" presId="urn:microsoft.com/office/officeart/2005/8/layout/hList1"/>
    <dgm:cxn modelId="{41DCE16C-18C3-4549-AFE1-95658F93A749}" srcId="{A9AF0F10-AF6C-4BBB-8F7B-38488D2D5B16}" destId="{48A5E562-8B7E-4A16-993C-21F33BC1DEEC}" srcOrd="0" destOrd="0" parTransId="{5903DC98-E309-4AED-9D04-CA2ABB09747E}" sibTransId="{57A0A06F-2946-4739-940B-23C26B8FEC72}"/>
    <dgm:cxn modelId="{DE163153-F545-4F28-8EDF-CC5F80F3C4E9}" type="presOf" srcId="{173339F5-D4E6-47AA-8406-8D34AA744564}" destId="{70D72E2D-6CC3-4466-9C90-834510DB2934}" srcOrd="0" destOrd="0" presId="urn:microsoft.com/office/officeart/2005/8/layout/hList1"/>
    <dgm:cxn modelId="{072E609C-B721-4ABC-844D-EDC921C7E669}" srcId="{2337305A-E530-4F9C-BFF1-A0511C68A86E}" destId="{173339F5-D4E6-47AA-8406-8D34AA744564}" srcOrd="0" destOrd="0" parTransId="{C89F80EA-4768-4F61-B6D2-3C8AAE5F7492}" sibTransId="{0D0C2FB8-7A88-4362-B392-6CFE07E63DCE}"/>
    <dgm:cxn modelId="{FF07EE9D-FFD5-4892-9C8B-711F9F348673}" srcId="{30C112F3-AF44-44AF-B48F-84D3B504C201}" destId="{A9AF0F10-AF6C-4BBB-8F7B-38488D2D5B16}" srcOrd="1" destOrd="0" parTransId="{99AA649F-CC4D-4320-B0BD-4E462181BBE9}" sibTransId="{F005B22D-2B3A-49CD-A738-F6840B036263}"/>
    <dgm:cxn modelId="{6971CAA3-9FAA-455E-9D73-0FCC8780B6D6}" srcId="{BBC3A7A5-73AD-4E14-80B9-5F2CF366A815}" destId="{B7B4B33C-3395-4005-BB4E-155FCE6E742E}" srcOrd="1" destOrd="0" parTransId="{21C25657-61E5-47C4-8F64-00CE6F4E59EA}" sibTransId="{95F76B1F-74B0-48C4-8A44-8FD8E7FAE1BE}"/>
    <dgm:cxn modelId="{958EDFC2-E601-49CD-A954-4CD1D57189A0}" srcId="{BBC3A7A5-73AD-4E14-80B9-5F2CF366A815}" destId="{9B32C597-9337-4CBF-A0F3-D1FEBE9FEC7C}" srcOrd="0" destOrd="0" parTransId="{C107B954-41D7-4512-8B4D-4534B9E35F63}" sibTransId="{BA125019-5001-4176-9E4D-553E2C5D5E73}"/>
    <dgm:cxn modelId="{ED6888E6-A3C5-4ACD-8E82-0E583E1473C6}" type="presOf" srcId="{9B32C597-9337-4CBF-A0F3-D1FEBE9FEC7C}" destId="{50195E8D-6A2C-49E1-A885-7C32D1F84F7F}" srcOrd="0" destOrd="0" presId="urn:microsoft.com/office/officeart/2005/8/layout/hList1"/>
    <dgm:cxn modelId="{D29DB20A-31F3-4077-8CC4-464DFBCFACA4}" type="presParOf" srcId="{CDBBDCD6-1CEE-4921-99F1-F9978585CAD1}" destId="{D6502A5C-FA7F-49A1-A143-F6F02978A3E2}" srcOrd="0" destOrd="0" presId="urn:microsoft.com/office/officeart/2005/8/layout/hList1"/>
    <dgm:cxn modelId="{01677D6D-C9B8-48D5-A5E7-A79D38414E4A}" type="presParOf" srcId="{D6502A5C-FA7F-49A1-A143-F6F02978A3E2}" destId="{B2C2A805-5FDB-4C3D-9631-5E641FC8E113}" srcOrd="0" destOrd="0" presId="urn:microsoft.com/office/officeart/2005/8/layout/hList1"/>
    <dgm:cxn modelId="{A8FE45EA-F9F7-43E0-AA37-49719B5780DD}" type="presParOf" srcId="{D6502A5C-FA7F-49A1-A143-F6F02978A3E2}" destId="{70D72E2D-6CC3-4466-9C90-834510DB2934}" srcOrd="1" destOrd="0" presId="urn:microsoft.com/office/officeart/2005/8/layout/hList1"/>
    <dgm:cxn modelId="{DB8DE71B-FBB2-43BA-A63C-3C13D4CACA75}" type="presParOf" srcId="{CDBBDCD6-1CEE-4921-99F1-F9978585CAD1}" destId="{B52FE9D8-C915-43F1-8C10-72DE1ADFAC26}" srcOrd="1" destOrd="0" presId="urn:microsoft.com/office/officeart/2005/8/layout/hList1"/>
    <dgm:cxn modelId="{C28476AD-D3C3-4E65-BFA4-6654FEBA7E30}" type="presParOf" srcId="{CDBBDCD6-1CEE-4921-99F1-F9978585CAD1}" destId="{BFF184E1-4A21-4120-8268-26A849168394}" srcOrd="2" destOrd="0" presId="urn:microsoft.com/office/officeart/2005/8/layout/hList1"/>
    <dgm:cxn modelId="{233861DB-9747-4800-A648-09B8207A6C7B}" type="presParOf" srcId="{BFF184E1-4A21-4120-8268-26A849168394}" destId="{6F926467-1AB9-4FF4-9870-1477631AAAB2}" srcOrd="0" destOrd="0" presId="urn:microsoft.com/office/officeart/2005/8/layout/hList1"/>
    <dgm:cxn modelId="{3D35F7EF-D996-4A3A-BC8F-00C336CA251E}" type="presParOf" srcId="{BFF184E1-4A21-4120-8268-26A849168394}" destId="{FC35C9E6-3575-4ED3-BF6D-8DC3C88E4201}" srcOrd="1" destOrd="0" presId="urn:microsoft.com/office/officeart/2005/8/layout/hList1"/>
    <dgm:cxn modelId="{E348BB1B-9B2A-4026-B75B-34E09DC1ED9A}" type="presParOf" srcId="{CDBBDCD6-1CEE-4921-99F1-F9978585CAD1}" destId="{8B22788D-E9BE-4A76-903D-006EFF33C49D}" srcOrd="3" destOrd="0" presId="urn:microsoft.com/office/officeart/2005/8/layout/hList1"/>
    <dgm:cxn modelId="{099F98D0-F418-401A-9FD5-1F35207B8079}" type="presParOf" srcId="{CDBBDCD6-1CEE-4921-99F1-F9978585CAD1}" destId="{66DCF9C2-04B0-44CD-9915-A5B0685464D0}" srcOrd="4" destOrd="0" presId="urn:microsoft.com/office/officeart/2005/8/layout/hList1"/>
    <dgm:cxn modelId="{AA70A7C4-5DF6-421B-BE71-B0A89C09A00A}" type="presParOf" srcId="{66DCF9C2-04B0-44CD-9915-A5B0685464D0}" destId="{27EBCA61-88B8-4530-9F15-5A40C46C3026}" srcOrd="0" destOrd="0" presId="urn:microsoft.com/office/officeart/2005/8/layout/hList1"/>
    <dgm:cxn modelId="{A6622F6A-DCD1-458D-94EF-F50C1687D90B}" type="presParOf" srcId="{66DCF9C2-04B0-44CD-9915-A5B0685464D0}" destId="{50195E8D-6A2C-49E1-A885-7C32D1F84F7F}"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45FFEA-4A7A-4795-B744-743CBC2356DC}">
      <dsp:nvSpPr>
        <dsp:cNvPr id="0" name=""/>
        <dsp:cNvSpPr/>
      </dsp:nvSpPr>
      <dsp:spPr>
        <a:xfrm>
          <a:off x="0" y="791984"/>
          <a:ext cx="7467600" cy="146212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57AF6E1-D6F8-421B-ABD8-E59994B4D2BC}">
      <dsp:nvSpPr>
        <dsp:cNvPr id="0" name=""/>
        <dsp:cNvSpPr/>
      </dsp:nvSpPr>
      <dsp:spPr>
        <a:xfrm>
          <a:off x="442292" y="1120962"/>
          <a:ext cx="804169" cy="80416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8B19571-A5D9-4339-B0B7-9A9147570BFA}">
      <dsp:nvSpPr>
        <dsp:cNvPr id="0" name=""/>
        <dsp:cNvSpPr/>
      </dsp:nvSpPr>
      <dsp:spPr>
        <a:xfrm>
          <a:off x="1688755" y="791984"/>
          <a:ext cx="5778844" cy="14621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4742" tIns="154742" rIns="154742" bIns="154742" numCol="1" spcCol="1270" anchor="ctr" anchorCtr="0">
          <a:noAutofit/>
        </a:bodyPr>
        <a:lstStyle/>
        <a:p>
          <a:pPr marL="0" lvl="0" indent="0" algn="l" defTabSz="711200">
            <a:lnSpc>
              <a:spcPct val="100000"/>
            </a:lnSpc>
            <a:spcBef>
              <a:spcPct val="0"/>
            </a:spcBef>
            <a:spcAft>
              <a:spcPct val="35000"/>
            </a:spcAft>
            <a:buNone/>
          </a:pPr>
          <a:r>
            <a:rPr lang="en-GB" sz="1600" kern="1200">
              <a:latin typeface="Abadi" panose="020B0604020104020204" pitchFamily="34" charset="0"/>
            </a:rPr>
            <a:t>When you will enter your subjects, they must be in genuine order of preference, 1 being the subject you most want, 2..3..4.. With 5 and 6 as back up plans if you don’t get your first 4. The school will try to get you your top 4, so make sure you get this right and be happy with your 5th and 6th. </a:t>
          </a:r>
          <a:endParaRPr lang="en-US" sz="1600" kern="1200">
            <a:latin typeface="Abadi" panose="020B0604020104020204" pitchFamily="34" charset="0"/>
          </a:endParaRPr>
        </a:p>
      </dsp:txBody>
      <dsp:txXfrm>
        <a:off x="1688755" y="791984"/>
        <a:ext cx="5778844" cy="1462125"/>
      </dsp:txXfrm>
    </dsp:sp>
    <dsp:sp modelId="{B678D814-5F06-4B82-BDDE-96184EFDC5C9}">
      <dsp:nvSpPr>
        <dsp:cNvPr id="0" name=""/>
        <dsp:cNvSpPr/>
      </dsp:nvSpPr>
      <dsp:spPr>
        <a:xfrm>
          <a:off x="0" y="2619641"/>
          <a:ext cx="7467600" cy="146212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8F7ED1E-292B-4F44-A3E2-CCA782B9350F}">
      <dsp:nvSpPr>
        <dsp:cNvPr id="0" name=""/>
        <dsp:cNvSpPr/>
      </dsp:nvSpPr>
      <dsp:spPr>
        <a:xfrm>
          <a:off x="442292" y="2948619"/>
          <a:ext cx="804169" cy="80416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5B72457-C81C-4400-9946-1553B14AB35B}">
      <dsp:nvSpPr>
        <dsp:cNvPr id="0" name=""/>
        <dsp:cNvSpPr/>
      </dsp:nvSpPr>
      <dsp:spPr>
        <a:xfrm>
          <a:off x="1688755" y="2619641"/>
          <a:ext cx="5778844" cy="14621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4742" tIns="154742" rIns="154742" bIns="154742" numCol="1" spcCol="1270" anchor="ctr" anchorCtr="0">
          <a:noAutofit/>
        </a:bodyPr>
        <a:lstStyle/>
        <a:p>
          <a:pPr marL="0" lvl="0" indent="0" algn="l" defTabSz="711200">
            <a:lnSpc>
              <a:spcPct val="100000"/>
            </a:lnSpc>
            <a:spcBef>
              <a:spcPct val="0"/>
            </a:spcBef>
            <a:spcAft>
              <a:spcPct val="35000"/>
            </a:spcAft>
            <a:buNone/>
          </a:pPr>
          <a:r>
            <a:rPr lang="en-GB" sz="1600" u="sng" kern="1200">
              <a:latin typeface="Abadi" panose="020B0604020104020204" pitchFamily="34" charset="0"/>
            </a:rPr>
            <a:t>As Applied Maths is outside of school hours, it will not be options on your subject choice options form.</a:t>
          </a:r>
          <a:r>
            <a:rPr lang="en-GB" sz="1600" kern="1200">
              <a:latin typeface="Abadi" panose="020B0604020104020204" pitchFamily="34" charset="0"/>
            </a:rPr>
            <a:t> You will send your interests in this subject directly to Ms Hennessy/Ms Egan.</a:t>
          </a:r>
          <a:endParaRPr lang="en-US" sz="1600" kern="1200">
            <a:latin typeface="Abadi" panose="020B0604020104020204" pitchFamily="34" charset="0"/>
          </a:endParaRPr>
        </a:p>
      </dsp:txBody>
      <dsp:txXfrm>
        <a:off x="1688755" y="2619641"/>
        <a:ext cx="5778844" cy="146212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D5CB4E-8A5A-478B-B378-B5209E9C7016}">
      <dsp:nvSpPr>
        <dsp:cNvPr id="0" name=""/>
        <dsp:cNvSpPr/>
      </dsp:nvSpPr>
      <dsp:spPr>
        <a:xfrm>
          <a:off x="0" y="581478"/>
          <a:ext cx="2254250" cy="1352550"/>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IE" sz="2100" b="1" kern="1200">
              <a:hlinkClick xmlns:r="http://schemas.openxmlformats.org/officeDocument/2006/relationships" r:id="rId1"/>
            </a:rPr>
            <a:t>www.qualifax.ie</a:t>
          </a:r>
          <a:endParaRPr lang="en-US" sz="2100" kern="1200"/>
        </a:p>
      </dsp:txBody>
      <dsp:txXfrm>
        <a:off x="0" y="581478"/>
        <a:ext cx="2254250" cy="1352550"/>
      </dsp:txXfrm>
    </dsp:sp>
    <dsp:sp modelId="{B68E6465-005B-46BD-B524-EB1D05D822CC}">
      <dsp:nvSpPr>
        <dsp:cNvPr id="0" name=""/>
        <dsp:cNvSpPr/>
      </dsp:nvSpPr>
      <dsp:spPr>
        <a:xfrm>
          <a:off x="2479675" y="581478"/>
          <a:ext cx="2254250" cy="1352550"/>
        </a:xfrm>
        <a:prstGeom prst="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IE" sz="2100" b="1" kern="1200">
              <a:hlinkClick xmlns:r="http://schemas.openxmlformats.org/officeDocument/2006/relationships" r:id="rId2"/>
            </a:rPr>
            <a:t>www.cao.ie</a:t>
          </a:r>
          <a:endParaRPr lang="en-US" sz="2100" kern="1200"/>
        </a:p>
      </dsp:txBody>
      <dsp:txXfrm>
        <a:off x="2479675" y="581478"/>
        <a:ext cx="2254250" cy="1352550"/>
      </dsp:txXfrm>
    </dsp:sp>
    <dsp:sp modelId="{86B45386-198E-45DA-9D84-CE70E4DC19B0}">
      <dsp:nvSpPr>
        <dsp:cNvPr id="0" name=""/>
        <dsp:cNvSpPr/>
      </dsp:nvSpPr>
      <dsp:spPr>
        <a:xfrm>
          <a:off x="4959349" y="581478"/>
          <a:ext cx="2254250" cy="1352550"/>
        </a:xfrm>
        <a:prstGeom prst="rect">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IE" sz="2100" b="1" kern="1200">
              <a:hlinkClick xmlns:r="http://schemas.openxmlformats.org/officeDocument/2006/relationships" r:id="rId3"/>
            </a:rPr>
            <a:t>www.ucc.ie</a:t>
          </a:r>
          <a:endParaRPr lang="en-US" sz="2100" kern="1200"/>
        </a:p>
      </dsp:txBody>
      <dsp:txXfrm>
        <a:off x="4959349" y="581478"/>
        <a:ext cx="2254250" cy="1352550"/>
      </dsp:txXfrm>
    </dsp:sp>
    <dsp:sp modelId="{95FFE40D-F348-4525-BD55-87EFA0C34586}">
      <dsp:nvSpPr>
        <dsp:cNvPr id="0" name=""/>
        <dsp:cNvSpPr/>
      </dsp:nvSpPr>
      <dsp:spPr>
        <a:xfrm>
          <a:off x="0" y="2159453"/>
          <a:ext cx="2254250" cy="1352550"/>
        </a:xfrm>
        <a:prstGeom prst="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IE" sz="2100" b="1" kern="1200">
              <a:hlinkClick xmlns:r="http://schemas.openxmlformats.org/officeDocument/2006/relationships" r:id="rId4"/>
            </a:rPr>
            <a:t>www.mtu.ie</a:t>
          </a:r>
          <a:endParaRPr lang="en-US" sz="2100" kern="1200"/>
        </a:p>
      </dsp:txBody>
      <dsp:txXfrm>
        <a:off x="0" y="2159453"/>
        <a:ext cx="2254250" cy="1352550"/>
      </dsp:txXfrm>
    </dsp:sp>
    <dsp:sp modelId="{A8D5F69C-6B15-4AD5-95A6-EF151047E678}">
      <dsp:nvSpPr>
        <dsp:cNvPr id="0" name=""/>
        <dsp:cNvSpPr/>
      </dsp:nvSpPr>
      <dsp:spPr>
        <a:xfrm>
          <a:off x="2479674" y="2159453"/>
          <a:ext cx="2254250" cy="1352550"/>
        </a:xfrm>
        <a:prstGeom prst="rect">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IE" sz="2100" b="1" kern="1200">
              <a:hlinkClick xmlns:r="http://schemas.openxmlformats.org/officeDocument/2006/relationships" r:id="rId5"/>
            </a:rPr>
            <a:t>www.setu.ie</a:t>
          </a:r>
          <a:r>
            <a:rPr lang="en-IE" sz="2100" b="1" kern="1200"/>
            <a:t> </a:t>
          </a:r>
          <a:endParaRPr lang="en-US" sz="2100" kern="1200"/>
        </a:p>
      </dsp:txBody>
      <dsp:txXfrm>
        <a:off x="2479674" y="2159453"/>
        <a:ext cx="2254250" cy="1352550"/>
      </dsp:txXfrm>
    </dsp:sp>
    <dsp:sp modelId="{7DCDEB21-EBF8-44C5-8CA9-D229B4CE4E30}">
      <dsp:nvSpPr>
        <dsp:cNvPr id="0" name=""/>
        <dsp:cNvSpPr/>
      </dsp:nvSpPr>
      <dsp:spPr>
        <a:xfrm>
          <a:off x="4959349" y="2159453"/>
          <a:ext cx="2254250" cy="1352550"/>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IE" sz="2100" i="1" kern="1200"/>
            <a:t>Thank You </a:t>
          </a:r>
          <a:endParaRPr lang="en-US" sz="2100" kern="1200"/>
        </a:p>
      </dsp:txBody>
      <dsp:txXfrm>
        <a:off x="4959349" y="2159453"/>
        <a:ext cx="2254250" cy="13525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A5391E-74DF-4C2D-AC8F-44E2269E5AA7}">
      <dsp:nvSpPr>
        <dsp:cNvPr id="0" name=""/>
        <dsp:cNvSpPr/>
      </dsp:nvSpPr>
      <dsp:spPr>
        <a:xfrm>
          <a:off x="2017284" y="676"/>
          <a:ext cx="880330" cy="88033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5FF20EC-3276-4FFC-A36A-A85012E8D70A}">
      <dsp:nvSpPr>
        <dsp:cNvPr id="0" name=""/>
        <dsp:cNvSpPr/>
      </dsp:nvSpPr>
      <dsp:spPr>
        <a:xfrm>
          <a:off x="2204896" y="188288"/>
          <a:ext cx="505107" cy="50510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A7358B8-EB50-403E-B6B2-233BC008AB29}">
      <dsp:nvSpPr>
        <dsp:cNvPr id="0" name=""/>
        <dsp:cNvSpPr/>
      </dsp:nvSpPr>
      <dsp:spPr>
        <a:xfrm>
          <a:off x="381891" y="920575"/>
          <a:ext cx="4151117" cy="10465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GB" sz="1500" b="1" u="sng" kern="1200">
              <a:latin typeface="Abadi" panose="020B0604020104020204" pitchFamily="34" charset="0"/>
            </a:rPr>
            <a:t>Meeting college requirements</a:t>
          </a:r>
        </a:p>
        <a:p>
          <a:pPr marL="0" lvl="0" indent="0" algn="ctr" defTabSz="666750">
            <a:lnSpc>
              <a:spcPct val="100000"/>
            </a:lnSpc>
            <a:spcBef>
              <a:spcPct val="0"/>
            </a:spcBef>
            <a:spcAft>
              <a:spcPct val="35000"/>
            </a:spcAft>
            <a:buNone/>
            <a:defRPr cap="all"/>
          </a:pPr>
          <a:r>
            <a:rPr lang="en-GB" sz="1500" u="sng" kern="1200">
              <a:latin typeface="Abadi" panose="020B0604020104020204" pitchFamily="34" charset="0"/>
            </a:rPr>
            <a:t> </a:t>
          </a:r>
          <a:r>
            <a:rPr lang="en-GB" sz="1500" kern="1200">
              <a:latin typeface="Abadi" panose="020B0604020104020204" pitchFamily="34" charset="0"/>
            </a:rPr>
            <a:t>minimum and specific matriculation (entry) requirements</a:t>
          </a:r>
          <a:endParaRPr lang="en-US" sz="1500" kern="1200">
            <a:latin typeface="Abadi" panose="020B0604020104020204" pitchFamily="34" charset="0"/>
          </a:endParaRPr>
        </a:p>
      </dsp:txBody>
      <dsp:txXfrm>
        <a:off x="381891" y="920575"/>
        <a:ext cx="4151117" cy="1046530"/>
      </dsp:txXfrm>
    </dsp:sp>
    <dsp:sp modelId="{53F20AB6-218B-4AF3-BB4E-7A7DFFED167A}">
      <dsp:nvSpPr>
        <dsp:cNvPr id="0" name=""/>
        <dsp:cNvSpPr/>
      </dsp:nvSpPr>
      <dsp:spPr>
        <a:xfrm>
          <a:off x="1984624" y="2291169"/>
          <a:ext cx="880330" cy="88033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E1DFCF1-B596-4336-AD10-E01930A9ABB4}">
      <dsp:nvSpPr>
        <dsp:cNvPr id="0" name=""/>
        <dsp:cNvSpPr/>
      </dsp:nvSpPr>
      <dsp:spPr>
        <a:xfrm>
          <a:off x="2204896" y="2515508"/>
          <a:ext cx="505107" cy="50510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0DE5423-C5C0-47A6-9570-5108305D5129}">
      <dsp:nvSpPr>
        <dsp:cNvPr id="0" name=""/>
        <dsp:cNvSpPr/>
      </dsp:nvSpPr>
      <dsp:spPr>
        <a:xfrm>
          <a:off x="670488" y="3172171"/>
          <a:ext cx="3554671" cy="5772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GB" sz="1500" u="sng" kern="1200">
              <a:latin typeface="Abadi" panose="020B0604020104020204" pitchFamily="34" charset="0"/>
            </a:rPr>
            <a:t>Meeting points requirements</a:t>
          </a:r>
          <a:endParaRPr lang="en-US" sz="1500" u="sng" kern="1200">
            <a:latin typeface="Abadi" panose="020B0604020104020204" pitchFamily="34" charset="0"/>
          </a:endParaRPr>
        </a:p>
      </dsp:txBody>
      <dsp:txXfrm>
        <a:off x="670488" y="3172171"/>
        <a:ext cx="3554671" cy="57726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68E7D3-42B0-4D93-9B1E-82D13D67EEDC}">
      <dsp:nvSpPr>
        <dsp:cNvPr id="0" name=""/>
        <dsp:cNvSpPr/>
      </dsp:nvSpPr>
      <dsp:spPr>
        <a:xfrm>
          <a:off x="0" y="0"/>
          <a:ext cx="7772400" cy="128802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311BEE5-C816-4411-9548-3971A553BFAF}">
      <dsp:nvSpPr>
        <dsp:cNvPr id="0" name=""/>
        <dsp:cNvSpPr/>
      </dsp:nvSpPr>
      <dsp:spPr>
        <a:xfrm>
          <a:off x="389626" y="292346"/>
          <a:ext cx="708412" cy="708412"/>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43CC5CE-6354-43A0-AC10-980D96D99041}">
      <dsp:nvSpPr>
        <dsp:cNvPr id="0" name=""/>
        <dsp:cNvSpPr/>
      </dsp:nvSpPr>
      <dsp:spPr>
        <a:xfrm>
          <a:off x="1487666" y="2541"/>
          <a:ext cx="6284733" cy="12880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316" tIns="136316" rIns="136316" bIns="136316" numCol="1" spcCol="1270" anchor="ctr" anchorCtr="0">
          <a:noAutofit/>
        </a:bodyPr>
        <a:lstStyle/>
        <a:p>
          <a:pPr marL="0" lvl="0" indent="0" algn="l" defTabSz="755650">
            <a:lnSpc>
              <a:spcPct val="100000"/>
            </a:lnSpc>
            <a:spcBef>
              <a:spcPct val="0"/>
            </a:spcBef>
            <a:spcAft>
              <a:spcPct val="35000"/>
            </a:spcAft>
            <a:buNone/>
          </a:pPr>
          <a:r>
            <a:rPr lang="en-IE" sz="1700" kern="1200">
              <a:latin typeface="Abadi" panose="020B0604020104020204" pitchFamily="34" charset="0"/>
            </a:rPr>
            <a:t>You cannot fail the Leaving Cert – You get your certificate regardless of how you perform.</a:t>
          </a:r>
          <a:endParaRPr lang="en-US" sz="1700" kern="1200">
            <a:latin typeface="Abadi" panose="020B0604020104020204" pitchFamily="34" charset="0"/>
          </a:endParaRPr>
        </a:p>
      </dsp:txBody>
      <dsp:txXfrm>
        <a:off x="1487666" y="2541"/>
        <a:ext cx="6284733" cy="1288023"/>
      </dsp:txXfrm>
    </dsp:sp>
    <dsp:sp modelId="{F5B47AE1-6AB7-48B8-B815-2F23FA84767D}">
      <dsp:nvSpPr>
        <dsp:cNvPr id="0" name=""/>
        <dsp:cNvSpPr/>
      </dsp:nvSpPr>
      <dsp:spPr>
        <a:xfrm>
          <a:off x="0" y="1612570"/>
          <a:ext cx="7772400" cy="128802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D735CF7-7186-43E5-96AC-CA42DAC070E1}">
      <dsp:nvSpPr>
        <dsp:cNvPr id="0" name=""/>
        <dsp:cNvSpPr/>
      </dsp:nvSpPr>
      <dsp:spPr>
        <a:xfrm>
          <a:off x="389626" y="1902375"/>
          <a:ext cx="708412" cy="708412"/>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443E543-3768-4808-BABF-B0E294604E51}">
      <dsp:nvSpPr>
        <dsp:cNvPr id="0" name=""/>
        <dsp:cNvSpPr/>
      </dsp:nvSpPr>
      <dsp:spPr>
        <a:xfrm>
          <a:off x="1487666" y="1612570"/>
          <a:ext cx="6284733" cy="12880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316" tIns="136316" rIns="136316" bIns="136316" numCol="1" spcCol="1270" anchor="ctr" anchorCtr="0">
          <a:noAutofit/>
        </a:bodyPr>
        <a:lstStyle/>
        <a:p>
          <a:pPr marL="0" lvl="0" indent="0" algn="l" defTabSz="755650">
            <a:lnSpc>
              <a:spcPct val="100000"/>
            </a:lnSpc>
            <a:spcBef>
              <a:spcPct val="0"/>
            </a:spcBef>
            <a:spcAft>
              <a:spcPct val="35000"/>
            </a:spcAft>
            <a:buNone/>
          </a:pPr>
          <a:r>
            <a:rPr lang="en-IE" sz="1700" kern="1200">
              <a:latin typeface="Abadi" panose="020B0604020104020204" pitchFamily="34" charset="0"/>
            </a:rPr>
            <a:t>You will require 6 recognised Leaving Cert subjects for entry to all Higher Education Institutions (HEI’s) Level 8 </a:t>
          </a:r>
          <a:r>
            <a:rPr lang="en-IE" sz="1700" kern="1200" err="1">
              <a:latin typeface="Abadi" panose="020B0604020104020204" pitchFamily="34" charset="0"/>
            </a:rPr>
            <a:t>Abinitio</a:t>
          </a:r>
          <a:r>
            <a:rPr lang="en-IE" sz="1700" kern="1200">
              <a:latin typeface="Abadi" panose="020B0604020104020204" pitchFamily="34" charset="0"/>
            </a:rPr>
            <a:t> Degrees. This is 3rd level college. You must meet minimum entry requirements, specific requirements if they apply.</a:t>
          </a:r>
          <a:endParaRPr lang="en-US" sz="1700" kern="1200">
            <a:latin typeface="Abadi" panose="020B0604020104020204" pitchFamily="34" charset="0"/>
          </a:endParaRPr>
        </a:p>
      </dsp:txBody>
      <dsp:txXfrm>
        <a:off x="1487666" y="1612570"/>
        <a:ext cx="6284733" cy="1288023"/>
      </dsp:txXfrm>
    </dsp:sp>
    <dsp:sp modelId="{84DCD7F7-E2C7-474A-AD38-E2BB42967FD3}">
      <dsp:nvSpPr>
        <dsp:cNvPr id="0" name=""/>
        <dsp:cNvSpPr/>
      </dsp:nvSpPr>
      <dsp:spPr>
        <a:xfrm>
          <a:off x="0" y="3222598"/>
          <a:ext cx="7772400" cy="128802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17FA73C-F5C1-42F2-B51C-743D25EC9E47}">
      <dsp:nvSpPr>
        <dsp:cNvPr id="0" name=""/>
        <dsp:cNvSpPr/>
      </dsp:nvSpPr>
      <dsp:spPr>
        <a:xfrm>
          <a:off x="389626" y="3512404"/>
          <a:ext cx="708412" cy="708412"/>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20B4034-0F00-48DE-8C6C-59B73FE2371F}">
      <dsp:nvSpPr>
        <dsp:cNvPr id="0" name=""/>
        <dsp:cNvSpPr/>
      </dsp:nvSpPr>
      <dsp:spPr>
        <a:xfrm>
          <a:off x="1487666" y="3222598"/>
          <a:ext cx="6284733" cy="12880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316" tIns="136316" rIns="136316" bIns="136316" numCol="1" spcCol="1270" anchor="ctr" anchorCtr="0">
          <a:noAutofit/>
        </a:bodyPr>
        <a:lstStyle/>
        <a:p>
          <a:pPr marL="0" lvl="0" indent="0" algn="l" defTabSz="755650">
            <a:lnSpc>
              <a:spcPct val="100000"/>
            </a:lnSpc>
            <a:spcBef>
              <a:spcPct val="0"/>
            </a:spcBef>
            <a:spcAft>
              <a:spcPct val="35000"/>
            </a:spcAft>
            <a:buNone/>
          </a:pPr>
          <a:r>
            <a:rPr lang="en-IE" sz="1700" kern="1200">
              <a:latin typeface="Abadi" panose="020B0604020104020204" pitchFamily="34" charset="0"/>
            </a:rPr>
            <a:t>LCVP is not recognised as a Leaving Cert subject, but LCVP is recognised for LC points </a:t>
          </a:r>
          <a:r>
            <a:rPr lang="en-IE" sz="1700" u="sng" kern="1200">
              <a:latin typeface="Abadi" panose="020B0604020104020204" pitchFamily="34" charset="0"/>
            </a:rPr>
            <a:t>only.</a:t>
          </a:r>
          <a:endParaRPr lang="en-US" sz="1700" kern="1200">
            <a:latin typeface="Abadi" panose="020B0604020104020204" pitchFamily="34" charset="0"/>
          </a:endParaRPr>
        </a:p>
      </dsp:txBody>
      <dsp:txXfrm>
        <a:off x="1487666" y="3222598"/>
        <a:ext cx="6284733" cy="1288023"/>
      </dsp:txXfrm>
    </dsp:sp>
    <dsp:sp modelId="{6FA5927F-AE55-44F8-9586-4E90CA38E747}">
      <dsp:nvSpPr>
        <dsp:cNvPr id="0" name=""/>
        <dsp:cNvSpPr/>
      </dsp:nvSpPr>
      <dsp:spPr>
        <a:xfrm>
          <a:off x="0" y="4608279"/>
          <a:ext cx="7772400" cy="123598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036E31A-5729-4B5E-9685-441DDFFCC73A}">
      <dsp:nvSpPr>
        <dsp:cNvPr id="0" name=""/>
        <dsp:cNvSpPr/>
      </dsp:nvSpPr>
      <dsp:spPr>
        <a:xfrm>
          <a:off x="389626" y="5122432"/>
          <a:ext cx="708412" cy="708412"/>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54BA5DB-5A46-4B2C-95BA-E29735BBE907}">
      <dsp:nvSpPr>
        <dsp:cNvPr id="0" name=""/>
        <dsp:cNvSpPr/>
      </dsp:nvSpPr>
      <dsp:spPr>
        <a:xfrm>
          <a:off x="1487666" y="4832627"/>
          <a:ext cx="6284733" cy="12880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316" tIns="136316" rIns="136316" bIns="136316" numCol="1" spcCol="1270" anchor="ctr" anchorCtr="0">
          <a:noAutofit/>
        </a:bodyPr>
        <a:lstStyle/>
        <a:p>
          <a:pPr marL="0" lvl="0" indent="0" algn="l" defTabSz="755650">
            <a:lnSpc>
              <a:spcPct val="100000"/>
            </a:lnSpc>
            <a:spcBef>
              <a:spcPct val="0"/>
            </a:spcBef>
            <a:spcAft>
              <a:spcPct val="35000"/>
            </a:spcAft>
            <a:buNone/>
          </a:pPr>
          <a:r>
            <a:rPr lang="en-IE" sz="1700" kern="1200">
              <a:latin typeface="Abadi" panose="020B0604020104020204" pitchFamily="34" charset="0"/>
            </a:rPr>
            <a:t>Top 6 subject grades in Leaving Cert are counted for points at Honours and Ordinary Level and Common Level (LCVP)</a:t>
          </a:r>
          <a:endParaRPr lang="en-US" sz="1700" kern="1200">
            <a:latin typeface="Abadi" panose="020B0604020104020204" pitchFamily="34" charset="0"/>
          </a:endParaRPr>
        </a:p>
      </dsp:txBody>
      <dsp:txXfrm>
        <a:off x="1487666" y="4832627"/>
        <a:ext cx="6284733" cy="128802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2B53AA-4A93-4B40-9E58-EA1FF83CB2E3}">
      <dsp:nvSpPr>
        <dsp:cNvPr id="0" name=""/>
        <dsp:cNvSpPr/>
      </dsp:nvSpPr>
      <dsp:spPr>
        <a:xfrm>
          <a:off x="0" y="612"/>
          <a:ext cx="7772400"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2763B15-D1FA-4157-A2BC-113B8EC73CB9}">
      <dsp:nvSpPr>
        <dsp:cNvPr id="0" name=""/>
        <dsp:cNvSpPr/>
      </dsp:nvSpPr>
      <dsp:spPr>
        <a:xfrm>
          <a:off x="0" y="612"/>
          <a:ext cx="7772400" cy="10039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IE" sz="2400" u="sng" kern="1200">
              <a:latin typeface="Abadi" panose="020B0604020104020204" pitchFamily="34" charset="0"/>
            </a:rPr>
            <a:t>Points for LCVP</a:t>
          </a:r>
          <a:r>
            <a:rPr lang="en-IE" sz="2400" kern="1200">
              <a:latin typeface="Abadi" panose="020B0604020104020204" pitchFamily="34" charset="0"/>
            </a:rPr>
            <a:t> Common Level (see LCVP section)</a:t>
          </a:r>
          <a:endParaRPr lang="en-US" sz="2400" kern="1200">
            <a:latin typeface="Abadi" panose="020B0604020104020204" pitchFamily="34" charset="0"/>
          </a:endParaRPr>
        </a:p>
      </dsp:txBody>
      <dsp:txXfrm>
        <a:off x="0" y="612"/>
        <a:ext cx="7772400" cy="1003997"/>
      </dsp:txXfrm>
    </dsp:sp>
    <dsp:sp modelId="{0E2D730C-6F55-4770-AA85-6696DA0632B5}">
      <dsp:nvSpPr>
        <dsp:cNvPr id="0" name=""/>
        <dsp:cNvSpPr/>
      </dsp:nvSpPr>
      <dsp:spPr>
        <a:xfrm>
          <a:off x="0" y="1004609"/>
          <a:ext cx="7772400"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FB5E48C-A50E-48DD-A635-4ADAB932CF6B}">
      <dsp:nvSpPr>
        <dsp:cNvPr id="0" name=""/>
        <dsp:cNvSpPr/>
      </dsp:nvSpPr>
      <dsp:spPr>
        <a:xfrm>
          <a:off x="0" y="1004609"/>
          <a:ext cx="7772400" cy="10039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IE" sz="2400" kern="1200">
              <a:latin typeface="Abadi" panose="020B0604020104020204" pitchFamily="34" charset="0"/>
            </a:rPr>
            <a:t>Up to 44 points difference between an Honours (H) and Ordinary (O) level paper</a:t>
          </a:r>
          <a:endParaRPr lang="en-US" sz="2400" kern="1200">
            <a:latin typeface="Abadi" panose="020B0604020104020204" pitchFamily="34" charset="0"/>
          </a:endParaRPr>
        </a:p>
      </dsp:txBody>
      <dsp:txXfrm>
        <a:off x="0" y="1004609"/>
        <a:ext cx="7772400" cy="1003997"/>
      </dsp:txXfrm>
    </dsp:sp>
    <dsp:sp modelId="{445CFC03-9373-4AA5-A648-50C9EC31CBBE}">
      <dsp:nvSpPr>
        <dsp:cNvPr id="0" name=""/>
        <dsp:cNvSpPr/>
      </dsp:nvSpPr>
      <dsp:spPr>
        <a:xfrm>
          <a:off x="0" y="2008606"/>
          <a:ext cx="7772400"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20E95D6-257C-48BF-9367-0BB75F760A93}">
      <dsp:nvSpPr>
        <dsp:cNvPr id="0" name=""/>
        <dsp:cNvSpPr/>
      </dsp:nvSpPr>
      <dsp:spPr>
        <a:xfrm>
          <a:off x="0" y="2008606"/>
          <a:ext cx="7772400" cy="10039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IE" sz="2400" b="1" u="sng" kern="1200">
              <a:latin typeface="Abadi" panose="020B0604020104020204" pitchFamily="34" charset="0"/>
            </a:rPr>
            <a:t>Points for a H7</a:t>
          </a:r>
          <a:r>
            <a:rPr lang="en-IE" sz="2400" b="1" kern="1200">
              <a:latin typeface="Abadi" panose="020B0604020104020204" pitchFamily="34" charset="0"/>
            </a:rPr>
            <a:t>, regarded as a pass grade (30-39%) </a:t>
          </a:r>
          <a:endParaRPr lang="en-US" sz="2400" b="1" kern="1200">
            <a:latin typeface="Abadi" panose="020B0604020104020204" pitchFamily="34" charset="0"/>
          </a:endParaRPr>
        </a:p>
      </dsp:txBody>
      <dsp:txXfrm>
        <a:off x="0" y="2008606"/>
        <a:ext cx="7772400" cy="1003997"/>
      </dsp:txXfrm>
    </dsp:sp>
    <dsp:sp modelId="{782F09BA-5A60-41BB-BB27-05642B36AAF6}">
      <dsp:nvSpPr>
        <dsp:cNvPr id="0" name=""/>
        <dsp:cNvSpPr/>
      </dsp:nvSpPr>
      <dsp:spPr>
        <a:xfrm>
          <a:off x="0" y="3012604"/>
          <a:ext cx="7772400"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36A8D7F-25EF-4DF5-9836-DAFF48B09624}">
      <dsp:nvSpPr>
        <dsp:cNvPr id="0" name=""/>
        <dsp:cNvSpPr/>
      </dsp:nvSpPr>
      <dsp:spPr>
        <a:xfrm>
          <a:off x="0" y="3012604"/>
          <a:ext cx="7772400" cy="10039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IE" sz="2400" kern="1200">
              <a:latin typeface="Abadi" panose="020B0604020104020204" pitchFamily="34" charset="0"/>
            </a:rPr>
            <a:t>25 bonus points for Honours Maths  (H1-H6 only)</a:t>
          </a:r>
          <a:endParaRPr lang="en-US" sz="2400" kern="1200">
            <a:latin typeface="Abadi" panose="020B0604020104020204" pitchFamily="34" charset="0"/>
          </a:endParaRPr>
        </a:p>
      </dsp:txBody>
      <dsp:txXfrm>
        <a:off x="0" y="3012604"/>
        <a:ext cx="7772400" cy="1003997"/>
      </dsp:txXfrm>
    </dsp:sp>
    <dsp:sp modelId="{4D71C930-1C92-4622-89E6-8AA37D6C514D}">
      <dsp:nvSpPr>
        <dsp:cNvPr id="0" name=""/>
        <dsp:cNvSpPr/>
      </dsp:nvSpPr>
      <dsp:spPr>
        <a:xfrm>
          <a:off x="0" y="4016601"/>
          <a:ext cx="7772400"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D70F04D-45DF-4EA3-A0AE-F797E574941E}">
      <dsp:nvSpPr>
        <dsp:cNvPr id="0" name=""/>
        <dsp:cNvSpPr/>
      </dsp:nvSpPr>
      <dsp:spPr>
        <a:xfrm>
          <a:off x="0" y="4016601"/>
          <a:ext cx="7772400" cy="10039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IE" sz="2400" kern="1200">
              <a:latin typeface="Abadi" panose="020B0604020104020204" pitchFamily="34" charset="0"/>
            </a:rPr>
            <a:t>Foundation Level Maths – will meet </a:t>
          </a:r>
          <a:r>
            <a:rPr lang="en-IE" sz="2400" i="1" kern="1200">
              <a:latin typeface="Abadi" panose="020B0604020104020204" pitchFamily="34" charset="0"/>
            </a:rPr>
            <a:t>some</a:t>
          </a:r>
          <a:r>
            <a:rPr lang="en-IE" sz="2400" kern="1200">
              <a:latin typeface="Abadi" panose="020B0604020104020204" pitchFamily="34" charset="0"/>
            </a:rPr>
            <a:t> course requirements and a small number will allow points. </a:t>
          </a:r>
          <a:r>
            <a:rPr lang="en-IE" sz="2600" kern="1200">
              <a:latin typeface="Abadi" panose="020B0604020104020204" pitchFamily="34" charset="0"/>
            </a:rPr>
            <a:t> </a:t>
          </a:r>
          <a:endParaRPr lang="en-US" sz="2600" kern="1200">
            <a:latin typeface="Abadi" panose="020B0604020104020204" pitchFamily="34" charset="0"/>
          </a:endParaRPr>
        </a:p>
      </dsp:txBody>
      <dsp:txXfrm>
        <a:off x="0" y="4016601"/>
        <a:ext cx="7772400" cy="100399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1B6F60-0019-4E84-ADF7-09F205FBD6E1}">
      <dsp:nvSpPr>
        <dsp:cNvPr id="0" name=""/>
        <dsp:cNvSpPr/>
      </dsp:nvSpPr>
      <dsp:spPr>
        <a:xfrm>
          <a:off x="0" y="3238"/>
          <a:ext cx="6348413" cy="66006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804B1E7-F02E-4EB7-A557-57ECA7F6A2CF}">
      <dsp:nvSpPr>
        <dsp:cNvPr id="0" name=""/>
        <dsp:cNvSpPr/>
      </dsp:nvSpPr>
      <dsp:spPr>
        <a:xfrm>
          <a:off x="199668" y="151752"/>
          <a:ext cx="363389" cy="363034"/>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64E7896-14AD-4AAF-B0CB-15C6DE803246}">
      <dsp:nvSpPr>
        <dsp:cNvPr id="0" name=""/>
        <dsp:cNvSpPr/>
      </dsp:nvSpPr>
      <dsp:spPr>
        <a:xfrm>
          <a:off x="762726" y="3238"/>
          <a:ext cx="5207788" cy="6607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925" tIns="69925" rIns="69925" bIns="69925" numCol="1" spcCol="1270" anchor="ctr" anchorCtr="0">
          <a:noAutofit/>
        </a:bodyPr>
        <a:lstStyle/>
        <a:p>
          <a:pPr marL="0" lvl="0" indent="0" algn="l" defTabSz="1066800">
            <a:lnSpc>
              <a:spcPct val="100000"/>
            </a:lnSpc>
            <a:spcBef>
              <a:spcPct val="0"/>
            </a:spcBef>
            <a:spcAft>
              <a:spcPct val="35000"/>
            </a:spcAft>
            <a:buNone/>
          </a:pPr>
          <a:r>
            <a:rPr lang="en-IE" sz="2400" kern="1200">
              <a:latin typeface="Abadi" panose="020B0604020104020204" pitchFamily="34" charset="0"/>
            </a:rPr>
            <a:t>What are the subjects you may need e.g., science subject for Nursing is required</a:t>
          </a:r>
          <a:endParaRPr lang="en-US" sz="2400" kern="1200">
            <a:latin typeface="Abadi" panose="020B0604020104020204" pitchFamily="34" charset="0"/>
          </a:endParaRPr>
        </a:p>
      </dsp:txBody>
      <dsp:txXfrm>
        <a:off x="762726" y="3238"/>
        <a:ext cx="5207788" cy="660707"/>
      </dsp:txXfrm>
    </dsp:sp>
    <dsp:sp modelId="{F708C0DB-EFE3-43C5-9569-6CD3F482D79B}">
      <dsp:nvSpPr>
        <dsp:cNvPr id="0" name=""/>
        <dsp:cNvSpPr/>
      </dsp:nvSpPr>
      <dsp:spPr>
        <a:xfrm>
          <a:off x="0" y="806801"/>
          <a:ext cx="6348413" cy="66006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CEEA5DC-1620-46D0-A06B-C097CF55766D}">
      <dsp:nvSpPr>
        <dsp:cNvPr id="0" name=""/>
        <dsp:cNvSpPr/>
      </dsp:nvSpPr>
      <dsp:spPr>
        <a:xfrm>
          <a:off x="199668" y="955315"/>
          <a:ext cx="363389" cy="363034"/>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8D0E258-4D19-4800-8929-33884FF97DC2}">
      <dsp:nvSpPr>
        <dsp:cNvPr id="0" name=""/>
        <dsp:cNvSpPr/>
      </dsp:nvSpPr>
      <dsp:spPr>
        <a:xfrm>
          <a:off x="762726" y="806801"/>
          <a:ext cx="5207788" cy="6607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925" tIns="69925" rIns="69925" bIns="69925" numCol="1" spcCol="1270" anchor="ctr" anchorCtr="0">
          <a:noAutofit/>
        </a:bodyPr>
        <a:lstStyle/>
        <a:p>
          <a:pPr marL="0" lvl="0" indent="0" algn="l" defTabSz="1066800">
            <a:lnSpc>
              <a:spcPct val="100000"/>
            </a:lnSpc>
            <a:spcBef>
              <a:spcPct val="0"/>
            </a:spcBef>
            <a:spcAft>
              <a:spcPct val="35000"/>
            </a:spcAft>
            <a:buNone/>
          </a:pPr>
          <a:r>
            <a:rPr lang="en-IE" sz="2400" kern="1200">
              <a:latin typeface="Abadi" panose="020B0604020104020204" pitchFamily="34" charset="0"/>
            </a:rPr>
            <a:t>What subjects do you enjoy</a:t>
          </a:r>
          <a:endParaRPr lang="en-US" sz="2400" kern="1200">
            <a:latin typeface="Abadi" panose="020B0604020104020204" pitchFamily="34" charset="0"/>
          </a:endParaRPr>
        </a:p>
      </dsp:txBody>
      <dsp:txXfrm>
        <a:off x="762726" y="806801"/>
        <a:ext cx="5207788" cy="660707"/>
      </dsp:txXfrm>
    </dsp:sp>
    <dsp:sp modelId="{232D5E76-6B88-428D-ACF1-B9CFCEE9FD51}">
      <dsp:nvSpPr>
        <dsp:cNvPr id="0" name=""/>
        <dsp:cNvSpPr/>
      </dsp:nvSpPr>
      <dsp:spPr>
        <a:xfrm>
          <a:off x="0" y="1595816"/>
          <a:ext cx="6348413" cy="66006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3D8EDE2-D11B-48F8-832D-8F904DDA8C19}">
      <dsp:nvSpPr>
        <dsp:cNvPr id="0" name=""/>
        <dsp:cNvSpPr/>
      </dsp:nvSpPr>
      <dsp:spPr>
        <a:xfrm>
          <a:off x="199668" y="1758878"/>
          <a:ext cx="363389" cy="363034"/>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9683627-79F5-4478-B5EF-BD7B5728E173}">
      <dsp:nvSpPr>
        <dsp:cNvPr id="0" name=""/>
        <dsp:cNvSpPr/>
      </dsp:nvSpPr>
      <dsp:spPr>
        <a:xfrm>
          <a:off x="762726" y="1610364"/>
          <a:ext cx="5207788" cy="6607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925" tIns="69925" rIns="69925" bIns="69925" numCol="1" spcCol="1270" anchor="ctr" anchorCtr="0">
          <a:noAutofit/>
        </a:bodyPr>
        <a:lstStyle/>
        <a:p>
          <a:pPr marL="0" lvl="0" indent="0" algn="l" defTabSz="1066800">
            <a:lnSpc>
              <a:spcPct val="100000"/>
            </a:lnSpc>
            <a:spcBef>
              <a:spcPct val="0"/>
            </a:spcBef>
            <a:spcAft>
              <a:spcPct val="35000"/>
            </a:spcAft>
            <a:buNone/>
          </a:pPr>
          <a:r>
            <a:rPr lang="en-IE" sz="2400" kern="1200">
              <a:latin typeface="Abadi" panose="020B0604020104020204" pitchFamily="34" charset="0"/>
            </a:rPr>
            <a:t>What subjects do you perform well in</a:t>
          </a:r>
          <a:endParaRPr lang="en-US" sz="2400" kern="1200">
            <a:latin typeface="Abadi" panose="020B0604020104020204" pitchFamily="34" charset="0"/>
          </a:endParaRPr>
        </a:p>
      </dsp:txBody>
      <dsp:txXfrm>
        <a:off x="762726" y="1610364"/>
        <a:ext cx="5207788" cy="660707"/>
      </dsp:txXfrm>
    </dsp:sp>
    <dsp:sp modelId="{78D4DE54-F65A-48DD-9782-5CD341967767}">
      <dsp:nvSpPr>
        <dsp:cNvPr id="0" name=""/>
        <dsp:cNvSpPr/>
      </dsp:nvSpPr>
      <dsp:spPr>
        <a:xfrm>
          <a:off x="0" y="2413927"/>
          <a:ext cx="6348413" cy="66006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7CF89A1-FE80-43DF-B801-E997090030BC}">
      <dsp:nvSpPr>
        <dsp:cNvPr id="0" name=""/>
        <dsp:cNvSpPr/>
      </dsp:nvSpPr>
      <dsp:spPr>
        <a:xfrm>
          <a:off x="199668" y="2562441"/>
          <a:ext cx="363389" cy="363034"/>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2C4768F-0234-4181-89DE-AB42911460C3}">
      <dsp:nvSpPr>
        <dsp:cNvPr id="0" name=""/>
        <dsp:cNvSpPr/>
      </dsp:nvSpPr>
      <dsp:spPr>
        <a:xfrm>
          <a:off x="762726" y="2413927"/>
          <a:ext cx="5207788" cy="6607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925" tIns="69925" rIns="69925" bIns="69925" numCol="1" spcCol="1270" anchor="ctr" anchorCtr="0">
          <a:noAutofit/>
        </a:bodyPr>
        <a:lstStyle/>
        <a:p>
          <a:pPr marL="0" lvl="0" indent="0" algn="l" defTabSz="1066800">
            <a:lnSpc>
              <a:spcPct val="100000"/>
            </a:lnSpc>
            <a:spcBef>
              <a:spcPct val="0"/>
            </a:spcBef>
            <a:spcAft>
              <a:spcPct val="35000"/>
            </a:spcAft>
            <a:buNone/>
          </a:pPr>
          <a:r>
            <a:rPr lang="en-IE" sz="2400" kern="1200">
              <a:latin typeface="Abadi" panose="020B0604020104020204" pitchFamily="34" charset="0"/>
            </a:rPr>
            <a:t>There are useful subjects for a possible career</a:t>
          </a:r>
          <a:endParaRPr lang="en-US" sz="2400" kern="1200">
            <a:latin typeface="Abadi" panose="020B0604020104020204" pitchFamily="34" charset="0"/>
          </a:endParaRPr>
        </a:p>
      </dsp:txBody>
      <dsp:txXfrm>
        <a:off x="762726" y="2413927"/>
        <a:ext cx="5207788" cy="660707"/>
      </dsp:txXfrm>
    </dsp:sp>
    <dsp:sp modelId="{42A83787-DF03-45DC-8819-C916E5D6C282}">
      <dsp:nvSpPr>
        <dsp:cNvPr id="0" name=""/>
        <dsp:cNvSpPr/>
      </dsp:nvSpPr>
      <dsp:spPr>
        <a:xfrm>
          <a:off x="0" y="3217491"/>
          <a:ext cx="6348413" cy="66006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820274F-9F5F-4797-8534-CD9680CDD322}">
      <dsp:nvSpPr>
        <dsp:cNvPr id="0" name=""/>
        <dsp:cNvSpPr/>
      </dsp:nvSpPr>
      <dsp:spPr>
        <a:xfrm>
          <a:off x="199668" y="3366005"/>
          <a:ext cx="363389" cy="36303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D89A528-5662-4725-AE9E-4673E478256A}">
      <dsp:nvSpPr>
        <dsp:cNvPr id="0" name=""/>
        <dsp:cNvSpPr/>
      </dsp:nvSpPr>
      <dsp:spPr>
        <a:xfrm>
          <a:off x="762726" y="3217491"/>
          <a:ext cx="5207788" cy="6607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925" tIns="69925" rIns="69925" bIns="69925" numCol="1" spcCol="1270" anchor="ctr" anchorCtr="0">
          <a:noAutofit/>
        </a:bodyPr>
        <a:lstStyle/>
        <a:p>
          <a:pPr marL="0" lvl="0" indent="0" algn="l" defTabSz="1066800">
            <a:lnSpc>
              <a:spcPct val="100000"/>
            </a:lnSpc>
            <a:spcBef>
              <a:spcPct val="0"/>
            </a:spcBef>
            <a:spcAft>
              <a:spcPct val="35000"/>
            </a:spcAft>
            <a:buNone/>
          </a:pPr>
          <a:r>
            <a:rPr lang="en-IE" sz="2400" kern="1200">
              <a:latin typeface="Abadi" panose="020B0604020104020204" pitchFamily="34" charset="0"/>
            </a:rPr>
            <a:t>The subjects that compliment each other</a:t>
          </a:r>
          <a:endParaRPr lang="en-US" sz="2400" kern="1200">
            <a:latin typeface="Abadi" panose="020B0604020104020204" pitchFamily="34" charset="0"/>
          </a:endParaRPr>
        </a:p>
      </dsp:txBody>
      <dsp:txXfrm>
        <a:off x="762726" y="3217491"/>
        <a:ext cx="5207788" cy="66070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47865E-42B8-464B-A44C-335220BC2C5B}">
      <dsp:nvSpPr>
        <dsp:cNvPr id="0" name=""/>
        <dsp:cNvSpPr/>
      </dsp:nvSpPr>
      <dsp:spPr>
        <a:xfrm>
          <a:off x="612155" y="823"/>
          <a:ext cx="883546" cy="883546"/>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258D413-5259-4E47-B0F7-C15BE16079B3}">
      <dsp:nvSpPr>
        <dsp:cNvPr id="0" name=""/>
        <dsp:cNvSpPr/>
      </dsp:nvSpPr>
      <dsp:spPr>
        <a:xfrm>
          <a:off x="800452" y="189119"/>
          <a:ext cx="506953" cy="50695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A1979896-09F5-4DA4-99B6-457902181F9C}">
      <dsp:nvSpPr>
        <dsp:cNvPr id="0" name=""/>
        <dsp:cNvSpPr/>
      </dsp:nvSpPr>
      <dsp:spPr>
        <a:xfrm>
          <a:off x="329710" y="1159573"/>
          <a:ext cx="1448437" cy="7061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IE" sz="1100" kern="1200"/>
            <a:t>University of Limerick, Mary I, Trinity College, or DCU, Irish will cover. </a:t>
          </a:r>
          <a:endParaRPr lang="en-US" sz="1100" kern="1200"/>
        </a:p>
      </dsp:txBody>
      <dsp:txXfrm>
        <a:off x="329710" y="1159573"/>
        <a:ext cx="1448437" cy="706113"/>
      </dsp:txXfrm>
    </dsp:sp>
    <dsp:sp modelId="{9CCC609A-E7AA-436F-905F-AF1352DEE449}">
      <dsp:nvSpPr>
        <dsp:cNvPr id="0" name=""/>
        <dsp:cNvSpPr/>
      </dsp:nvSpPr>
      <dsp:spPr>
        <a:xfrm>
          <a:off x="2314069" y="823"/>
          <a:ext cx="883546" cy="883546"/>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09F7FD-B18F-4F67-B620-E6ADAFDBDBC8}">
      <dsp:nvSpPr>
        <dsp:cNvPr id="0" name=""/>
        <dsp:cNvSpPr/>
      </dsp:nvSpPr>
      <dsp:spPr>
        <a:xfrm>
          <a:off x="2502366" y="189119"/>
          <a:ext cx="506953" cy="50695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AA6A2B2-197F-4847-AFA4-3437BED93388}">
      <dsp:nvSpPr>
        <dsp:cNvPr id="0" name=""/>
        <dsp:cNvSpPr/>
      </dsp:nvSpPr>
      <dsp:spPr>
        <a:xfrm>
          <a:off x="2031624" y="1159573"/>
          <a:ext cx="1448437" cy="7061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IE" sz="1100" kern="1200"/>
            <a:t>Entry to Engineering and Lab Science Degrees, Nursing in NUI Colleges</a:t>
          </a:r>
          <a:endParaRPr lang="en-US" sz="1100" kern="1200"/>
        </a:p>
      </dsp:txBody>
      <dsp:txXfrm>
        <a:off x="2031624" y="1159573"/>
        <a:ext cx="1448437" cy="706113"/>
      </dsp:txXfrm>
    </dsp:sp>
    <dsp:sp modelId="{F5C9AC5F-E5AB-4EB1-9A06-E36799C44BE4}">
      <dsp:nvSpPr>
        <dsp:cNvPr id="0" name=""/>
        <dsp:cNvSpPr/>
      </dsp:nvSpPr>
      <dsp:spPr>
        <a:xfrm>
          <a:off x="4015983" y="823"/>
          <a:ext cx="883546" cy="883546"/>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D89B69A-30D5-4EEC-831B-5AA7C2F18B34}">
      <dsp:nvSpPr>
        <dsp:cNvPr id="0" name=""/>
        <dsp:cNvSpPr/>
      </dsp:nvSpPr>
      <dsp:spPr>
        <a:xfrm>
          <a:off x="4204280" y="189119"/>
          <a:ext cx="506953" cy="50695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6AD30620-98DF-4A4A-A7F7-7450EC50ED09}">
      <dsp:nvSpPr>
        <dsp:cNvPr id="0" name=""/>
        <dsp:cNvSpPr/>
      </dsp:nvSpPr>
      <dsp:spPr>
        <a:xfrm>
          <a:off x="3733538" y="1159573"/>
          <a:ext cx="1448437" cy="7061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IE" sz="1100" kern="1200"/>
            <a:t>Gardai (2022 change: either or both (i)Irish (ii) English)</a:t>
          </a:r>
          <a:endParaRPr lang="en-US" sz="1100" kern="1200"/>
        </a:p>
      </dsp:txBody>
      <dsp:txXfrm>
        <a:off x="3733538" y="1159573"/>
        <a:ext cx="1448437" cy="706113"/>
      </dsp:txXfrm>
    </dsp:sp>
    <dsp:sp modelId="{24448490-856B-439D-9467-7F0EC2CAEF42}">
      <dsp:nvSpPr>
        <dsp:cNvPr id="0" name=""/>
        <dsp:cNvSpPr/>
      </dsp:nvSpPr>
      <dsp:spPr>
        <a:xfrm>
          <a:off x="5717897" y="823"/>
          <a:ext cx="883546" cy="883546"/>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03E6443-767B-45DD-9142-A7E7308BA01D}">
      <dsp:nvSpPr>
        <dsp:cNvPr id="0" name=""/>
        <dsp:cNvSpPr/>
      </dsp:nvSpPr>
      <dsp:spPr>
        <a:xfrm>
          <a:off x="5906194" y="189119"/>
          <a:ext cx="506953" cy="50695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753C2B91-DD22-43B8-8289-F50B2950B66D}">
      <dsp:nvSpPr>
        <dsp:cNvPr id="0" name=""/>
        <dsp:cNvSpPr/>
      </dsp:nvSpPr>
      <dsp:spPr>
        <a:xfrm>
          <a:off x="5435452" y="1159573"/>
          <a:ext cx="1448437" cy="7061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IE" sz="1100" kern="1200"/>
            <a:t>Institutes of Technology/Technological University, where language is not a component of the course </a:t>
          </a:r>
          <a:endParaRPr lang="en-US" sz="1100" kern="1200"/>
        </a:p>
      </dsp:txBody>
      <dsp:txXfrm>
        <a:off x="5435452" y="1159573"/>
        <a:ext cx="1448437" cy="706113"/>
      </dsp:txXfrm>
    </dsp:sp>
    <dsp:sp modelId="{0AF986CE-B7F4-44DB-B9CD-D3DF84AFA364}">
      <dsp:nvSpPr>
        <dsp:cNvPr id="0" name=""/>
        <dsp:cNvSpPr/>
      </dsp:nvSpPr>
      <dsp:spPr>
        <a:xfrm>
          <a:off x="3165026" y="2227795"/>
          <a:ext cx="883546" cy="883546"/>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D725C89-D9FB-477C-B5F8-761F22311D97}">
      <dsp:nvSpPr>
        <dsp:cNvPr id="0" name=""/>
        <dsp:cNvSpPr/>
      </dsp:nvSpPr>
      <dsp:spPr>
        <a:xfrm>
          <a:off x="3353323" y="2416092"/>
          <a:ext cx="506953" cy="506953"/>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6C1072A-AF5C-4725-B5C0-79739650F42E}">
      <dsp:nvSpPr>
        <dsp:cNvPr id="0" name=""/>
        <dsp:cNvSpPr/>
      </dsp:nvSpPr>
      <dsp:spPr>
        <a:xfrm>
          <a:off x="2882581" y="3386545"/>
          <a:ext cx="1448437" cy="7061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IE" sz="1100" kern="1200"/>
            <a:t>Post Leaving Cert Colleges - colleges between secondary school and 3</a:t>
          </a:r>
          <a:r>
            <a:rPr lang="en-IE" sz="1100" kern="1200" baseline="30000"/>
            <a:t>rd</a:t>
          </a:r>
          <a:r>
            <a:rPr lang="en-IE" sz="1100" kern="1200"/>
            <a:t> Level (1, 2 Year courses)</a:t>
          </a:r>
          <a:endParaRPr lang="en-US" sz="1100" kern="1200"/>
        </a:p>
      </dsp:txBody>
      <dsp:txXfrm>
        <a:off x="2882581" y="3386545"/>
        <a:ext cx="1448437" cy="70611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1869FD-E3A3-40D5-A882-6BCE3B340B40}">
      <dsp:nvSpPr>
        <dsp:cNvPr id="0" name=""/>
        <dsp:cNvSpPr/>
      </dsp:nvSpPr>
      <dsp:spPr>
        <a:xfrm>
          <a:off x="0" y="0"/>
          <a:ext cx="5770880" cy="900566"/>
        </a:xfrm>
        <a:prstGeom prst="roundRect">
          <a:avLst>
            <a:gd name="adj" fmla="val 10000"/>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GB" sz="1300" kern="1200"/>
            <a:t>If you are exempt from Irish and/or third language on grounds of disability, you can apply for exemption to meet minimum entry requirements. Consultant report required. </a:t>
          </a:r>
          <a:r>
            <a:rPr lang="en-GB" sz="1300" u="sng" kern="1200"/>
            <a:t>Do this in 5</a:t>
          </a:r>
          <a:r>
            <a:rPr lang="en-GB" sz="1300" u="sng" kern="1200" baseline="30000"/>
            <a:t>th</a:t>
          </a:r>
          <a:r>
            <a:rPr lang="en-GB" sz="1300" u="sng" kern="1200"/>
            <a:t> Year, email CAO number in 6</a:t>
          </a:r>
          <a:r>
            <a:rPr lang="en-GB" sz="1300" u="sng" kern="1200" baseline="30000"/>
            <a:t>th</a:t>
          </a:r>
          <a:r>
            <a:rPr lang="en-GB" sz="1300" u="sng" kern="1200"/>
            <a:t>.</a:t>
          </a:r>
          <a:endParaRPr lang="en-US" sz="1300" kern="1200"/>
        </a:p>
      </dsp:txBody>
      <dsp:txXfrm>
        <a:off x="26377" y="26377"/>
        <a:ext cx="4723000" cy="847812"/>
      </dsp:txXfrm>
    </dsp:sp>
    <dsp:sp modelId="{B34A164B-635E-4A10-84CC-E005515BBBBF}">
      <dsp:nvSpPr>
        <dsp:cNvPr id="0" name=""/>
        <dsp:cNvSpPr/>
      </dsp:nvSpPr>
      <dsp:spPr>
        <a:xfrm>
          <a:off x="483311" y="1064305"/>
          <a:ext cx="5770880" cy="900566"/>
        </a:xfrm>
        <a:prstGeom prst="roundRect">
          <a:avLst>
            <a:gd name="adj" fmla="val 10000"/>
          </a:avLst>
        </a:prstGeom>
        <a:solidFill>
          <a:schemeClr val="accent2">
            <a:hueOff val="-904150"/>
            <a:satOff val="-552"/>
            <a:lumOff val="2157"/>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GB" sz="1300" kern="1200"/>
            <a:t>If you are exempt from Irish due to nationality status, you can apply for Irish exemption in 5</a:t>
          </a:r>
          <a:r>
            <a:rPr lang="en-GB" sz="1300" kern="1200" baseline="30000"/>
            <a:t>th </a:t>
          </a:r>
          <a:r>
            <a:rPr lang="en-GB" sz="1300" kern="1200"/>
            <a:t>year, email CAO number in 6</a:t>
          </a:r>
          <a:r>
            <a:rPr lang="en-GB" sz="1300" kern="1200" baseline="30000"/>
            <a:t>th </a:t>
          </a:r>
          <a:r>
            <a:rPr lang="en-GB" sz="1300" kern="1200"/>
            <a:t>year.</a:t>
          </a:r>
          <a:endParaRPr lang="en-US" sz="1300" kern="1200"/>
        </a:p>
      </dsp:txBody>
      <dsp:txXfrm>
        <a:off x="509688" y="1090682"/>
        <a:ext cx="4649446" cy="847812"/>
      </dsp:txXfrm>
    </dsp:sp>
    <dsp:sp modelId="{8C442EBE-CE34-46BF-9885-70F54FB6959E}">
      <dsp:nvSpPr>
        <dsp:cNvPr id="0" name=""/>
        <dsp:cNvSpPr/>
      </dsp:nvSpPr>
      <dsp:spPr>
        <a:xfrm>
          <a:off x="959408" y="2128610"/>
          <a:ext cx="5770880" cy="900566"/>
        </a:xfrm>
        <a:prstGeom prst="roundRect">
          <a:avLst>
            <a:gd name="adj" fmla="val 10000"/>
          </a:avLst>
        </a:prstGeom>
        <a:solidFill>
          <a:schemeClr val="accent2">
            <a:hueOff val="-1808300"/>
            <a:satOff val="-1104"/>
            <a:lumOff val="4314"/>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GB" sz="1300" kern="1200"/>
            <a:t>If you were born outside the Irish state and have completed your full education here, you can apply to use Irish as your third language, and therefore meet minimum entry requirements for third language. </a:t>
          </a:r>
          <a:r>
            <a:rPr lang="en-GB" sz="1300" u="sng" kern="1200"/>
            <a:t>(New this year)</a:t>
          </a:r>
          <a:endParaRPr lang="en-US" sz="1300" kern="1200"/>
        </a:p>
      </dsp:txBody>
      <dsp:txXfrm>
        <a:off x="985785" y="2154987"/>
        <a:ext cx="4656660" cy="847812"/>
      </dsp:txXfrm>
    </dsp:sp>
    <dsp:sp modelId="{A0749860-0C0F-42BA-AFB0-D76792CB0BAA}">
      <dsp:nvSpPr>
        <dsp:cNvPr id="0" name=""/>
        <dsp:cNvSpPr/>
      </dsp:nvSpPr>
      <dsp:spPr>
        <a:xfrm>
          <a:off x="1442720" y="3192915"/>
          <a:ext cx="5770880" cy="900566"/>
        </a:xfrm>
        <a:prstGeom prst="roundRect">
          <a:avLst>
            <a:gd name="adj" fmla="val 10000"/>
          </a:avLst>
        </a:prstGeom>
        <a:solidFill>
          <a:schemeClr val="accent2">
            <a:hueOff val="-2712450"/>
            <a:satOff val="-1656"/>
            <a:lumOff val="6471"/>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GB" sz="1300" u="sng" kern="1200"/>
            <a:t>Note: You don’t need to apply for Exemptions to Technological Uni’s.</a:t>
          </a:r>
          <a:endParaRPr lang="en-US" sz="1300" kern="1200"/>
        </a:p>
      </dsp:txBody>
      <dsp:txXfrm>
        <a:off x="1469097" y="3219292"/>
        <a:ext cx="4649446" cy="847812"/>
      </dsp:txXfrm>
    </dsp:sp>
    <dsp:sp modelId="{07FEA5BA-CFBC-4A09-BE80-75DD14939079}">
      <dsp:nvSpPr>
        <dsp:cNvPr id="0" name=""/>
        <dsp:cNvSpPr/>
      </dsp:nvSpPr>
      <dsp:spPr>
        <a:xfrm>
          <a:off x="5185512" y="689751"/>
          <a:ext cx="585367" cy="585367"/>
        </a:xfrm>
        <a:prstGeom prst="downArrow">
          <a:avLst>
            <a:gd name="adj1" fmla="val 55000"/>
            <a:gd name="adj2" fmla="val 45000"/>
          </a:avLst>
        </a:prstGeom>
        <a:solidFill>
          <a:schemeClr val="accent2">
            <a:tint val="40000"/>
            <a:alpha val="90000"/>
            <a:hueOff val="0"/>
            <a:satOff val="0"/>
            <a:lumOff val="0"/>
            <a:alphaOff val="0"/>
          </a:schemeClr>
        </a:solidFill>
        <a:ln w="19050"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5317220" y="689751"/>
        <a:ext cx="321951" cy="440489"/>
      </dsp:txXfrm>
    </dsp:sp>
    <dsp:sp modelId="{BECC65E2-FD86-4CF7-85C8-B9EACFE34799}">
      <dsp:nvSpPr>
        <dsp:cNvPr id="0" name=""/>
        <dsp:cNvSpPr/>
      </dsp:nvSpPr>
      <dsp:spPr>
        <a:xfrm>
          <a:off x="5668823" y="1754057"/>
          <a:ext cx="585367" cy="585367"/>
        </a:xfrm>
        <a:prstGeom prst="downArrow">
          <a:avLst>
            <a:gd name="adj1" fmla="val 55000"/>
            <a:gd name="adj2" fmla="val 45000"/>
          </a:avLst>
        </a:prstGeom>
        <a:solidFill>
          <a:schemeClr val="accent2">
            <a:tint val="40000"/>
            <a:alpha val="90000"/>
            <a:hueOff val="-1870684"/>
            <a:satOff val="3763"/>
            <a:lumOff val="574"/>
            <a:alphaOff val="0"/>
          </a:schemeClr>
        </a:solidFill>
        <a:ln w="19050" cap="rnd" cmpd="sng" algn="ctr">
          <a:solidFill>
            <a:schemeClr val="accent2">
              <a:tint val="40000"/>
              <a:alpha val="90000"/>
              <a:hueOff val="-1870684"/>
              <a:satOff val="3763"/>
              <a:lumOff val="57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5800531" y="1754057"/>
        <a:ext cx="321951" cy="440489"/>
      </dsp:txXfrm>
    </dsp:sp>
    <dsp:sp modelId="{BDC36676-8A93-4274-8C87-03510E4BB812}">
      <dsp:nvSpPr>
        <dsp:cNvPr id="0" name=""/>
        <dsp:cNvSpPr/>
      </dsp:nvSpPr>
      <dsp:spPr>
        <a:xfrm>
          <a:off x="6144920" y="2818362"/>
          <a:ext cx="585367" cy="585367"/>
        </a:xfrm>
        <a:prstGeom prst="downArrow">
          <a:avLst>
            <a:gd name="adj1" fmla="val 55000"/>
            <a:gd name="adj2" fmla="val 45000"/>
          </a:avLst>
        </a:prstGeom>
        <a:solidFill>
          <a:schemeClr val="accent2">
            <a:tint val="40000"/>
            <a:alpha val="90000"/>
            <a:hueOff val="-3741368"/>
            <a:satOff val="7526"/>
            <a:lumOff val="1147"/>
            <a:alphaOff val="0"/>
          </a:schemeClr>
        </a:solidFill>
        <a:ln w="19050" cap="rnd" cmpd="sng" algn="ctr">
          <a:solidFill>
            <a:schemeClr val="accent2">
              <a:tint val="40000"/>
              <a:alpha val="90000"/>
              <a:hueOff val="-3741368"/>
              <a:satOff val="7526"/>
              <a:lumOff val="114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6276628" y="2818362"/>
        <a:ext cx="321951" cy="44048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B0B910-91C9-4DD6-8698-6189DFE70E74}">
      <dsp:nvSpPr>
        <dsp:cNvPr id="0" name=""/>
        <dsp:cNvSpPr/>
      </dsp:nvSpPr>
      <dsp:spPr>
        <a:xfrm>
          <a:off x="0" y="57786"/>
          <a:ext cx="7213600" cy="955597"/>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IE" sz="1800" i="1" kern="1200"/>
            <a:t>History </a:t>
          </a:r>
          <a:r>
            <a:rPr lang="en-IE" sz="1800" kern="1200"/>
            <a:t>– helpful for Law, Arts and course which requires substantial reading</a:t>
          </a:r>
          <a:endParaRPr lang="en-US" sz="1800" kern="1200"/>
        </a:p>
      </dsp:txBody>
      <dsp:txXfrm>
        <a:off x="46648" y="104434"/>
        <a:ext cx="7120304" cy="862301"/>
      </dsp:txXfrm>
    </dsp:sp>
    <dsp:sp modelId="{491EFDA9-6AFE-4A77-9D51-5A98ACD192A4}">
      <dsp:nvSpPr>
        <dsp:cNvPr id="0" name=""/>
        <dsp:cNvSpPr/>
      </dsp:nvSpPr>
      <dsp:spPr>
        <a:xfrm>
          <a:off x="0" y="1065223"/>
          <a:ext cx="7213600" cy="955597"/>
        </a:xfrm>
        <a:prstGeom prst="roundRect">
          <a:avLst/>
        </a:prstGeom>
        <a:solidFill>
          <a:schemeClr val="accent2">
            <a:hueOff val="-904150"/>
            <a:satOff val="-552"/>
            <a:lumOff val="2157"/>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IE" sz="1800" i="1" kern="1200"/>
            <a:t>Home Economics </a:t>
          </a:r>
          <a:r>
            <a:rPr lang="en-IE" sz="1800" kern="1200"/>
            <a:t>- helpful for Food Science, Nutritional Science, Dietetics, Home Ec. Teaching in Sligo</a:t>
          </a:r>
          <a:endParaRPr lang="en-US" sz="1800" kern="1200"/>
        </a:p>
      </dsp:txBody>
      <dsp:txXfrm>
        <a:off x="46648" y="1111871"/>
        <a:ext cx="7120304" cy="862301"/>
      </dsp:txXfrm>
    </dsp:sp>
    <dsp:sp modelId="{5BA03E35-60EE-4792-A27C-56A5B9F5B4F6}">
      <dsp:nvSpPr>
        <dsp:cNvPr id="0" name=""/>
        <dsp:cNvSpPr/>
      </dsp:nvSpPr>
      <dsp:spPr>
        <a:xfrm>
          <a:off x="0" y="2072661"/>
          <a:ext cx="7213600" cy="955597"/>
        </a:xfrm>
        <a:prstGeom prst="roundRect">
          <a:avLst/>
        </a:prstGeom>
        <a:solidFill>
          <a:schemeClr val="accent2">
            <a:hueOff val="-1808300"/>
            <a:satOff val="-1104"/>
            <a:lumOff val="4314"/>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IE" sz="1800" i="1" kern="1200"/>
            <a:t>Business</a:t>
          </a:r>
          <a:r>
            <a:rPr lang="en-IE" sz="1800" kern="1200"/>
            <a:t> - helpful for Commerce, Business/IT, Finance, Business and Law</a:t>
          </a:r>
          <a:endParaRPr lang="en-US" sz="1800" kern="1200"/>
        </a:p>
      </dsp:txBody>
      <dsp:txXfrm>
        <a:off x="46648" y="2119309"/>
        <a:ext cx="7120304" cy="862301"/>
      </dsp:txXfrm>
    </dsp:sp>
    <dsp:sp modelId="{FFA4E8B3-2EF8-440F-A99A-C543E88E792B}">
      <dsp:nvSpPr>
        <dsp:cNvPr id="0" name=""/>
        <dsp:cNvSpPr/>
      </dsp:nvSpPr>
      <dsp:spPr>
        <a:xfrm>
          <a:off x="0" y="3080098"/>
          <a:ext cx="7213600" cy="955597"/>
        </a:xfrm>
        <a:prstGeom prst="roundRect">
          <a:avLst/>
        </a:prstGeom>
        <a:solidFill>
          <a:schemeClr val="accent2">
            <a:hueOff val="-2712450"/>
            <a:satOff val="-1656"/>
            <a:lumOff val="6471"/>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IE" sz="1800" i="1" kern="1200"/>
            <a:t>Accounting</a:t>
          </a:r>
          <a:r>
            <a:rPr lang="en-IE" sz="1800" kern="1200"/>
            <a:t> - helpful for Accounting, Finance, Business/IT, Commerce.  </a:t>
          </a:r>
          <a:r>
            <a:rPr lang="en-IE" sz="1800" b="1" i="1" kern="1200"/>
            <a:t>Exception: Accounting required for Accountancy at NUIG</a:t>
          </a:r>
          <a:endParaRPr lang="en-US" sz="1800" kern="1200"/>
        </a:p>
      </dsp:txBody>
      <dsp:txXfrm>
        <a:off x="46648" y="3126746"/>
        <a:ext cx="7120304" cy="86230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C2A805-5FDB-4C3D-9631-5E641FC8E113}">
      <dsp:nvSpPr>
        <dsp:cNvPr id="0" name=""/>
        <dsp:cNvSpPr/>
      </dsp:nvSpPr>
      <dsp:spPr>
        <a:xfrm>
          <a:off x="2254" y="156336"/>
          <a:ext cx="2197893" cy="547200"/>
        </a:xfrm>
        <a:prstGeom prst="rect">
          <a:avLst/>
        </a:prstGeom>
        <a:solidFill>
          <a:schemeClr val="accent2">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kern="1200">
              <a:latin typeface="Abadi" panose="020B0604020104020204" pitchFamily="34" charset="0"/>
            </a:rPr>
            <a:t>7, 8 subjects max</a:t>
          </a:r>
        </a:p>
      </dsp:txBody>
      <dsp:txXfrm>
        <a:off x="2254" y="156336"/>
        <a:ext cx="2197893" cy="547200"/>
      </dsp:txXfrm>
    </dsp:sp>
    <dsp:sp modelId="{70D72E2D-6CC3-4466-9C90-834510DB2934}">
      <dsp:nvSpPr>
        <dsp:cNvPr id="0" name=""/>
        <dsp:cNvSpPr/>
      </dsp:nvSpPr>
      <dsp:spPr>
        <a:xfrm>
          <a:off x="2254" y="703536"/>
          <a:ext cx="2197893" cy="3233609"/>
        </a:xfrm>
        <a:prstGeom prst="rect">
          <a:avLst/>
        </a:prstGeom>
        <a:solidFill>
          <a:schemeClr val="accent2">
            <a:alpha val="90000"/>
            <a:tint val="40000"/>
            <a:hueOff val="0"/>
            <a:satOff val="0"/>
            <a:lumOff val="0"/>
            <a:alphaOff val="0"/>
          </a:schemeClr>
        </a:solidFill>
        <a:ln w="19050" cap="rnd"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a:latin typeface="Abadi" panose="020B0604020104020204" pitchFamily="34" charset="0"/>
            </a:rPr>
            <a:t>Do not take on any more than 8 subjects for your Leaving Certificate in the hope of getting more points, it is too much pressure and time consuming. Stats show other subjects suffer.</a:t>
          </a:r>
        </a:p>
      </dsp:txBody>
      <dsp:txXfrm>
        <a:off x="2254" y="703536"/>
        <a:ext cx="2197893" cy="3233609"/>
      </dsp:txXfrm>
    </dsp:sp>
    <dsp:sp modelId="{6F926467-1AB9-4FF4-9870-1477631AAAB2}">
      <dsp:nvSpPr>
        <dsp:cNvPr id="0" name=""/>
        <dsp:cNvSpPr/>
      </dsp:nvSpPr>
      <dsp:spPr>
        <a:xfrm>
          <a:off x="2507853" y="156336"/>
          <a:ext cx="2197893" cy="547200"/>
        </a:xfrm>
        <a:prstGeom prst="rect">
          <a:avLst/>
        </a:prstGeom>
        <a:solidFill>
          <a:schemeClr val="accent2">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kern="1200">
              <a:latin typeface="Abadi" panose="020B0604020104020204" pitchFamily="34" charset="0"/>
            </a:rPr>
            <a:t>Points</a:t>
          </a:r>
        </a:p>
      </dsp:txBody>
      <dsp:txXfrm>
        <a:off x="2507853" y="156336"/>
        <a:ext cx="2197893" cy="547200"/>
      </dsp:txXfrm>
    </dsp:sp>
    <dsp:sp modelId="{FC35C9E6-3575-4ED3-BF6D-8DC3C88E4201}">
      <dsp:nvSpPr>
        <dsp:cNvPr id="0" name=""/>
        <dsp:cNvSpPr/>
      </dsp:nvSpPr>
      <dsp:spPr>
        <a:xfrm>
          <a:off x="2507853" y="703536"/>
          <a:ext cx="2197893" cy="3233609"/>
        </a:xfrm>
        <a:prstGeom prst="rect">
          <a:avLst/>
        </a:prstGeom>
        <a:solidFill>
          <a:schemeClr val="accent2">
            <a:alpha val="90000"/>
            <a:tint val="40000"/>
            <a:hueOff val="0"/>
            <a:satOff val="0"/>
            <a:lumOff val="0"/>
            <a:alphaOff val="0"/>
          </a:schemeClr>
        </a:solidFill>
        <a:ln w="19050" cap="rnd"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a:latin typeface="Abadi" panose="020B0604020104020204" pitchFamily="34" charset="0"/>
            </a:rPr>
            <a:t>Try not to become overly-concerned about points. Points are calculated on your 6 best subjects. There are back door routes into courses. You will have 20 course choices on CAO.</a:t>
          </a:r>
          <a:endParaRPr lang="en-US" sz="1900" kern="1200"/>
        </a:p>
      </dsp:txBody>
      <dsp:txXfrm>
        <a:off x="2507853" y="703536"/>
        <a:ext cx="2197893" cy="3233609"/>
      </dsp:txXfrm>
    </dsp:sp>
    <dsp:sp modelId="{27EBCA61-88B8-4530-9F15-5A40C46C3026}">
      <dsp:nvSpPr>
        <dsp:cNvPr id="0" name=""/>
        <dsp:cNvSpPr/>
      </dsp:nvSpPr>
      <dsp:spPr>
        <a:xfrm>
          <a:off x="5013451" y="156336"/>
          <a:ext cx="2197893" cy="547200"/>
        </a:xfrm>
        <a:prstGeom prst="rect">
          <a:avLst/>
        </a:prstGeom>
        <a:solidFill>
          <a:schemeClr val="accent2">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kern="1200">
              <a:latin typeface="Abadi" panose="020B0604020104020204" pitchFamily="34" charset="0"/>
            </a:rPr>
            <a:t>Research  now</a:t>
          </a:r>
        </a:p>
      </dsp:txBody>
      <dsp:txXfrm>
        <a:off x="5013451" y="156336"/>
        <a:ext cx="2197893" cy="547200"/>
      </dsp:txXfrm>
    </dsp:sp>
    <dsp:sp modelId="{50195E8D-6A2C-49E1-A885-7C32D1F84F7F}">
      <dsp:nvSpPr>
        <dsp:cNvPr id="0" name=""/>
        <dsp:cNvSpPr/>
      </dsp:nvSpPr>
      <dsp:spPr>
        <a:xfrm>
          <a:off x="5013451" y="703536"/>
          <a:ext cx="2197893" cy="3233609"/>
        </a:xfrm>
        <a:prstGeom prst="rect">
          <a:avLst/>
        </a:prstGeom>
        <a:solidFill>
          <a:schemeClr val="accent2">
            <a:alpha val="90000"/>
            <a:tint val="40000"/>
            <a:hueOff val="0"/>
            <a:satOff val="0"/>
            <a:lumOff val="0"/>
            <a:alphaOff val="0"/>
          </a:schemeClr>
        </a:solidFill>
        <a:ln w="19050" cap="rnd"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a:latin typeface="Abadi" panose="020B0604020104020204" pitchFamily="34" charset="0"/>
            </a:rPr>
            <a:t>Don’t make the assumption that you can change subject choices in September.</a:t>
          </a:r>
        </a:p>
        <a:p>
          <a:pPr marL="171450" lvl="1" indent="-171450" algn="l" defTabSz="844550">
            <a:lnSpc>
              <a:spcPct val="90000"/>
            </a:lnSpc>
            <a:spcBef>
              <a:spcPct val="0"/>
            </a:spcBef>
            <a:spcAft>
              <a:spcPct val="15000"/>
            </a:spcAft>
            <a:buChar char="•"/>
          </a:pPr>
          <a:r>
            <a:rPr lang="en-US" sz="1900" kern="1200">
              <a:latin typeface="Abadi" panose="020B0604020104020204" pitchFamily="34" charset="0"/>
            </a:rPr>
            <a:t>YOU ARE NOT GUARANTEED A CHANGE, ESPECIALLY WHEN CLASSES ARE FULL</a:t>
          </a:r>
        </a:p>
      </dsp:txBody>
      <dsp:txXfrm>
        <a:off x="5013451" y="703536"/>
        <a:ext cx="2197893" cy="3233609"/>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charset="0"/>
              </a:defRPr>
            </a:lvl1pPr>
          </a:lstStyle>
          <a:p>
            <a:pPr>
              <a:defRPr/>
            </a:pPr>
            <a:endParaRPr lang="en-US"/>
          </a:p>
        </p:txBody>
      </p:sp>
      <p:sp>
        <p:nvSpPr>
          <p:cNvPr id="12291"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charset="0"/>
              </a:defRPr>
            </a:lvl1pPr>
          </a:lstStyle>
          <a:p>
            <a:pPr>
              <a:defRPr/>
            </a:pPr>
            <a:endParaRPr lang="en-US"/>
          </a:p>
        </p:txBody>
      </p:sp>
      <p:sp>
        <p:nvSpPr>
          <p:cNvPr id="12292"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charset="0"/>
              </a:defRPr>
            </a:lvl1pPr>
          </a:lstStyle>
          <a:p>
            <a:pPr>
              <a:defRPr/>
            </a:pPr>
            <a:endParaRPr lang="en-US"/>
          </a:p>
        </p:txBody>
      </p:sp>
      <p:sp>
        <p:nvSpPr>
          <p:cNvPr id="12293"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D09D304B-B7D0-4DC9-A339-E3DEB2746AFF}" type="slidenum">
              <a:rPr lang="en-US" altLang="en-US"/>
              <a:pPr/>
              <a:t>‹#›</a:t>
            </a:fld>
            <a:endParaRPr lang="en-US" altLang="en-US"/>
          </a:p>
        </p:txBody>
      </p:sp>
    </p:spTree>
    <p:extLst>
      <p:ext uri="{BB962C8B-B14F-4D97-AF65-F5344CB8AC3E}">
        <p14:creationId xmlns:p14="http://schemas.microsoft.com/office/powerpoint/2010/main" val="2841775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charset="0"/>
              </a:defRPr>
            </a:lvl1pPr>
          </a:lstStyle>
          <a:p>
            <a:pPr>
              <a:defRPr/>
            </a:pPr>
            <a:endParaRPr lang="en-GB"/>
          </a:p>
        </p:txBody>
      </p:sp>
      <p:sp>
        <p:nvSpPr>
          <p:cNvPr id="4813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charset="0"/>
              </a:defRPr>
            </a:lvl1pPr>
          </a:lstStyle>
          <a:p>
            <a:pPr>
              <a:defRPr/>
            </a:pPr>
            <a:endParaRPr lang="en-GB"/>
          </a:p>
        </p:txBody>
      </p:sp>
      <p:sp>
        <p:nvSpPr>
          <p:cNvPr id="419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813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charset="0"/>
              </a:defRPr>
            </a:lvl1pPr>
          </a:lstStyle>
          <a:p>
            <a:pPr>
              <a:defRPr/>
            </a:pPr>
            <a:endParaRPr lang="en-GB"/>
          </a:p>
        </p:txBody>
      </p:sp>
      <p:sp>
        <p:nvSpPr>
          <p:cNvPr id="4813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73FC53BB-0A1A-4B1F-BFF1-F462DD191E6F}" type="slidenum">
              <a:rPr lang="en-GB" altLang="en-US"/>
              <a:pPr/>
              <a:t>‹#›</a:t>
            </a:fld>
            <a:endParaRPr lang="en-GB" altLang="en-US"/>
          </a:p>
        </p:txBody>
      </p:sp>
    </p:spTree>
    <p:extLst>
      <p:ext uri="{BB962C8B-B14F-4D97-AF65-F5344CB8AC3E}">
        <p14:creationId xmlns:p14="http://schemas.microsoft.com/office/powerpoint/2010/main" val="299891597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IE" altLang="en-US">
              <a:latin typeface="Times New Roman" panose="02020603050405020304"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88CA152E-CA28-43CB-A9BB-94FF5F90AF61}" type="slidenum">
              <a:rPr lang="en-GB" altLang="en-US" sz="1200"/>
              <a:pPr eaLnBrk="1" hangingPunct="1"/>
              <a:t>1</a:t>
            </a:fld>
            <a:endParaRPr lang="en-GB" alt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IE" altLang="en-US">
              <a:latin typeface="Times New Roman" panose="02020603050405020304" pitchFamily="18" charset="0"/>
            </a:endParaRPr>
          </a:p>
        </p:txBody>
      </p:sp>
      <p:sp>
        <p:nvSpPr>
          <p:cNvPr id="522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1F7FE563-783C-40DA-A4FB-FD1FB4D31E06}" type="slidenum">
              <a:rPr lang="en-GB" altLang="en-US" sz="1200"/>
              <a:pPr eaLnBrk="1" hangingPunct="1"/>
              <a:t>24</a:t>
            </a:fld>
            <a:endParaRPr lang="en-GB" alt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IE" altLang="en-US">
              <a:latin typeface="Times New Roman" panose="02020603050405020304" pitchFamily="18" charset="0"/>
            </a:endParaRPr>
          </a:p>
        </p:txBody>
      </p:sp>
      <p:sp>
        <p:nvSpPr>
          <p:cNvPr id="553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F5247607-92AE-4F8D-AF23-A74E7DA4836F}" type="slidenum">
              <a:rPr lang="en-GB" altLang="en-US" sz="1200"/>
              <a:pPr eaLnBrk="1" hangingPunct="1"/>
              <a:t>25</a:t>
            </a:fld>
            <a:endParaRPr lang="en-GB" alt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IE" altLang="en-US">
              <a:latin typeface="Times New Roman" panose="02020603050405020304" pitchFamily="18" charset="0"/>
            </a:endParaRPr>
          </a:p>
        </p:txBody>
      </p:sp>
      <p:sp>
        <p:nvSpPr>
          <p:cNvPr id="563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98D41A71-C5E3-4D9C-BD51-752FFE50A739}" type="slidenum">
              <a:rPr lang="en-GB" altLang="en-US" sz="1200"/>
              <a:pPr eaLnBrk="1" hangingPunct="1"/>
              <a:t>26</a:t>
            </a:fld>
            <a:endParaRPr lang="en-GB" alt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IE" altLang="en-US">
              <a:latin typeface="Times New Roman" panose="02020603050405020304" pitchFamily="18" charset="0"/>
            </a:endParaRPr>
          </a:p>
        </p:txBody>
      </p:sp>
      <p:sp>
        <p:nvSpPr>
          <p:cNvPr id="532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31F6AADA-F7DF-450E-A766-F9F298A490E7}" type="slidenum">
              <a:rPr lang="en-GB" altLang="en-US" sz="1200"/>
              <a:pPr eaLnBrk="1" hangingPunct="1"/>
              <a:t>29</a:t>
            </a:fld>
            <a:endParaRPr lang="en-GB" alt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IE" altLang="en-US">
              <a:latin typeface="Times New Roman" panose="02020603050405020304" pitchFamily="18" charset="0"/>
            </a:endParaRPr>
          </a:p>
        </p:txBody>
      </p:sp>
      <p:sp>
        <p:nvSpPr>
          <p:cNvPr id="542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46CF3401-EA5C-4BD7-838C-4752333B7BD9}" type="slidenum">
              <a:rPr lang="en-GB" altLang="en-US" sz="1200"/>
              <a:pPr eaLnBrk="1" hangingPunct="1"/>
              <a:t>30</a:t>
            </a:fld>
            <a:endParaRPr lang="en-GB" altLang="en-US"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IE" altLang="en-US">
              <a:latin typeface="Times New Roman" panose="02020603050405020304" pitchFamily="18" charset="0"/>
            </a:endParaRPr>
          </a:p>
        </p:txBody>
      </p:sp>
      <p:sp>
        <p:nvSpPr>
          <p:cNvPr id="57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DB12E072-14A7-4C40-B776-BF5E02173B74}" type="slidenum">
              <a:rPr lang="en-GB" altLang="en-US" sz="1200"/>
              <a:pPr eaLnBrk="1" hangingPunct="1"/>
              <a:t>32</a:t>
            </a:fld>
            <a:endParaRPr lang="en-GB" altLang="en-US"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IE" altLang="en-US">
              <a:latin typeface="Times New Roman" panose="02020603050405020304" pitchFamily="18" charset="0"/>
            </a:endParaRPr>
          </a:p>
        </p:txBody>
      </p:sp>
      <p:sp>
        <p:nvSpPr>
          <p:cNvPr id="58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D0AFB056-42DB-414A-9E94-8DC698A591AF}" type="slidenum">
              <a:rPr lang="en-GB" altLang="en-US" sz="1200"/>
              <a:pPr eaLnBrk="1" hangingPunct="1"/>
              <a:t>33</a:t>
            </a:fld>
            <a:endParaRPr lang="en-GB" altLang="en-US"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2CBDD542-0268-43BD-BB8C-2465FDF35D9F}" type="slidenum">
              <a:rPr lang="en-GB" altLang="en-US" sz="1200"/>
              <a:pPr eaLnBrk="1" hangingPunct="1"/>
              <a:t>34</a:t>
            </a:fld>
            <a:endParaRPr lang="en-GB" altLang="en-US" sz="1200"/>
          </a:p>
        </p:txBody>
      </p:sp>
      <p:sp>
        <p:nvSpPr>
          <p:cNvPr id="59395" name="Rectangle 2"/>
          <p:cNvSpPr>
            <a:spLocks noGrp="1" noRot="1" noChangeAspect="1" noChangeArrowheads="1" noTextEdit="1"/>
          </p:cNvSpPr>
          <p:nvPr>
            <p:ph type="sldImg"/>
          </p:nvPr>
        </p:nvSpPr>
        <p:spPr>
          <a:solidFill>
            <a:srgbClr val="FFFFFF"/>
          </a:solidFill>
          <a:ln/>
        </p:spPr>
      </p:sp>
      <p:sp>
        <p:nvSpPr>
          <p:cNvPr id="5939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IE" altLang="en-US">
              <a:latin typeface="Times New Roman" panose="02020603050405020304" pitchFamily="18" charset="0"/>
            </a:endParaRPr>
          </a:p>
        </p:txBody>
      </p:sp>
      <p:sp>
        <p:nvSpPr>
          <p:cNvPr id="645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4E286ED9-E4E7-4756-8F06-0912BAC056F8}" type="slidenum">
              <a:rPr lang="en-GB" altLang="en-US" sz="1200"/>
              <a:pPr eaLnBrk="1" hangingPunct="1"/>
              <a:t>39</a:t>
            </a:fld>
            <a:endParaRPr lang="en-GB"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IE" altLang="en-US">
              <a:latin typeface="Times New Roman" panose="02020603050405020304" pitchFamily="18" charset="0"/>
            </a:endParaRPr>
          </a:p>
        </p:txBody>
      </p:sp>
      <p:sp>
        <p:nvSpPr>
          <p:cNvPr id="44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D1489ADF-1FF7-4E33-BA96-EF5055E4E411}" type="slidenum">
              <a:rPr lang="en-GB" altLang="en-US" sz="1200"/>
              <a:pPr eaLnBrk="1" hangingPunct="1"/>
              <a:t>4</a:t>
            </a:fld>
            <a:endParaRPr lang="en-GB" alt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IE" altLang="en-US">
              <a:latin typeface="Times New Roman" panose="02020603050405020304" pitchFamily="18" charset="0"/>
            </a:endParaRPr>
          </a:p>
        </p:txBody>
      </p:sp>
      <p:sp>
        <p:nvSpPr>
          <p:cNvPr id="45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4D159A9B-BE50-4260-A03A-096F200D8845}" type="slidenum">
              <a:rPr lang="en-GB" altLang="en-US" sz="1200"/>
              <a:pPr eaLnBrk="1" hangingPunct="1"/>
              <a:t>5</a:t>
            </a:fld>
            <a:endParaRPr lang="en-GB"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IE" altLang="en-US">
              <a:latin typeface="Times New Roman" panose="02020603050405020304" pitchFamily="18" charset="0"/>
            </a:endParaRPr>
          </a:p>
        </p:txBody>
      </p:sp>
      <p:sp>
        <p:nvSpPr>
          <p:cNvPr id="45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D159A9B-BE50-4260-A03A-096F200D8845}" type="slidenum">
              <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3467610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IE" altLang="en-US">
              <a:latin typeface="Times New Roman" panose="02020603050405020304" pitchFamily="18" charset="0"/>
            </a:endParaRPr>
          </a:p>
        </p:txBody>
      </p:sp>
      <p:sp>
        <p:nvSpPr>
          <p:cNvPr id="460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3949926E-E7FB-46C8-9641-5407A8902305}" type="slidenum">
              <a:rPr lang="en-GB" altLang="en-US" sz="1200"/>
              <a:pPr eaLnBrk="1" hangingPunct="1"/>
              <a:t>9</a:t>
            </a:fld>
            <a:endParaRPr lang="en-GB" alt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IE" altLang="en-US">
              <a:latin typeface="Times New Roman" panose="02020603050405020304" pitchFamily="18" charset="0"/>
            </a:endParaRPr>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3829B12D-9E60-4293-BB56-EC8E7F348649}" type="slidenum">
              <a:rPr lang="en-GB" altLang="en-US" sz="1200"/>
              <a:pPr eaLnBrk="1" hangingPunct="1"/>
              <a:t>12</a:t>
            </a:fld>
            <a:endParaRPr lang="en-GB" alt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IE" altLang="en-US">
              <a:latin typeface="Times New Roman" panose="02020603050405020304" pitchFamily="18" charset="0"/>
            </a:endParaRPr>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829B12D-9E60-4293-BB56-EC8E7F348649}" type="slidenum">
              <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8017232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IE" altLang="en-US">
              <a:latin typeface="Times New Roman" panose="02020603050405020304" pitchFamily="18" charset="0"/>
            </a:endParaRPr>
          </a:p>
        </p:txBody>
      </p:sp>
      <p:sp>
        <p:nvSpPr>
          <p:cNvPr id="501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611BBBAA-6ED9-44D1-B56A-5BA9F56CB5D6}" type="slidenum">
              <a:rPr lang="en-GB" altLang="en-US" sz="1200"/>
              <a:pPr eaLnBrk="1" hangingPunct="1"/>
              <a:t>20</a:t>
            </a:fld>
            <a:endParaRPr lang="en-GB" alt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IE" altLang="en-US">
              <a:latin typeface="Times New Roman" panose="02020603050405020304" pitchFamily="18" charset="0"/>
            </a:endParaRPr>
          </a:p>
        </p:txBody>
      </p:sp>
      <p:sp>
        <p:nvSpPr>
          <p:cNvPr id="51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4CB5F061-007C-4E04-98F5-50C5CF9E23AD}" type="slidenum">
              <a:rPr lang="en-GB" altLang="en-US" sz="1200"/>
              <a:pPr eaLnBrk="1" hangingPunct="1"/>
              <a:t>22</a:t>
            </a:fld>
            <a:endParaRPr lang="en-GB"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71316" cy="6874935"/>
            <a:chOff x="-8466" y="-8468"/>
            <a:chExt cx="9171316" cy="6874935"/>
          </a:xfrm>
        </p:grpSpPr>
        <p:cxnSp>
          <p:nvCxnSpPr>
            <p:cNvPr id="28" name="Straight Connector 27"/>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30" name="Freeform 2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Freeform 3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Freeform 3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Freeform 3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Freeform 3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Freeform 34"/>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2">
                <a:lumMod val="75000"/>
                <a:alpha val="8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Freeform 35"/>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1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07E3E672-CE0E-4314-B388-919B285207A3}" type="slidenum">
              <a:rPr lang="en-US" altLang="en-US" smtClean="0"/>
              <a:pPr/>
              <a:t>‹#›</a:t>
            </a:fld>
            <a:endParaRPr lang="en-US" altLang="en-US"/>
          </a:p>
        </p:txBody>
      </p:sp>
    </p:spTree>
    <p:extLst>
      <p:ext uri="{BB962C8B-B14F-4D97-AF65-F5344CB8AC3E}">
        <p14:creationId xmlns:p14="http://schemas.microsoft.com/office/powerpoint/2010/main" val="24259247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AF7B016C-437F-47B2-89D6-9F2796EAB94C}" type="slidenum">
              <a:rPr lang="en-US" altLang="en-US" smtClean="0"/>
              <a:pPr/>
              <a:t>‹#›</a:t>
            </a:fld>
            <a:endParaRPr lang="en-US" altLang="en-US"/>
          </a:p>
        </p:txBody>
      </p:sp>
    </p:spTree>
    <p:extLst>
      <p:ext uri="{BB962C8B-B14F-4D97-AF65-F5344CB8AC3E}">
        <p14:creationId xmlns:p14="http://schemas.microsoft.com/office/powerpoint/2010/main" val="12834228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AF7B016C-437F-47B2-89D6-9F2796EAB94C}" type="slidenum">
              <a:rPr lang="en-US" altLang="en-US" smtClean="0"/>
              <a:pPr/>
              <a:t>‹#›</a:t>
            </a:fld>
            <a:endParaRPr lang="en-US" alt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889604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AF7B016C-437F-47B2-89D6-9F2796EAB94C}" type="slidenum">
              <a:rPr lang="en-US" altLang="en-US" smtClean="0"/>
              <a:pPr/>
              <a:t>‹#›</a:t>
            </a:fld>
            <a:endParaRPr lang="en-US" altLang="en-US"/>
          </a:p>
        </p:txBody>
      </p:sp>
    </p:spTree>
    <p:extLst>
      <p:ext uri="{BB962C8B-B14F-4D97-AF65-F5344CB8AC3E}">
        <p14:creationId xmlns:p14="http://schemas.microsoft.com/office/powerpoint/2010/main" val="1035979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AF7B016C-437F-47B2-89D6-9F2796EAB94C}" type="slidenum">
              <a:rPr lang="en-US" altLang="en-US" smtClean="0"/>
              <a:pPr/>
              <a:t>‹#›</a:t>
            </a:fld>
            <a:endParaRPr lang="en-US" alt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716137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AF7B016C-437F-47B2-89D6-9F2796EAB94C}" type="slidenum">
              <a:rPr lang="en-US" altLang="en-US" smtClean="0"/>
              <a:pPr/>
              <a:t>‹#›</a:t>
            </a:fld>
            <a:endParaRPr lang="en-US" altLang="en-US"/>
          </a:p>
        </p:txBody>
      </p:sp>
    </p:spTree>
    <p:extLst>
      <p:ext uri="{BB962C8B-B14F-4D97-AF65-F5344CB8AC3E}">
        <p14:creationId xmlns:p14="http://schemas.microsoft.com/office/powerpoint/2010/main" val="12519368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8C04CF57-C10F-4053-9CF1-AFD5078BDA21}" type="slidenum">
              <a:rPr lang="en-US" altLang="en-US" smtClean="0"/>
              <a:pPr/>
              <a:t>‹#›</a:t>
            </a:fld>
            <a:endParaRPr lang="en-US" altLang="en-US"/>
          </a:p>
        </p:txBody>
      </p:sp>
    </p:spTree>
    <p:extLst>
      <p:ext uri="{BB962C8B-B14F-4D97-AF65-F5344CB8AC3E}">
        <p14:creationId xmlns:p14="http://schemas.microsoft.com/office/powerpoint/2010/main" val="16316537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70551814-15B2-4306-87EE-A3C89E43E4BF}" type="slidenum">
              <a:rPr lang="en-US" altLang="en-US" smtClean="0"/>
              <a:pPr/>
              <a:t>‹#›</a:t>
            </a:fld>
            <a:endParaRPr lang="en-US" altLang="en-US"/>
          </a:p>
        </p:txBody>
      </p:sp>
    </p:spTree>
    <p:extLst>
      <p:ext uri="{BB962C8B-B14F-4D97-AF65-F5344CB8AC3E}">
        <p14:creationId xmlns:p14="http://schemas.microsoft.com/office/powerpoint/2010/main" val="29664696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2B6E701A-A7FB-42F4-8CE7-0E5C7CDCBB0A}" type="slidenum">
              <a:rPr lang="en-US" altLang="en-US" smtClean="0"/>
              <a:pPr/>
              <a:t>‹#›</a:t>
            </a:fld>
            <a:endParaRPr lang="en-US" altLang="en-US"/>
          </a:p>
        </p:txBody>
      </p:sp>
    </p:spTree>
    <p:extLst>
      <p:ext uri="{BB962C8B-B14F-4D97-AF65-F5344CB8AC3E}">
        <p14:creationId xmlns:p14="http://schemas.microsoft.com/office/powerpoint/2010/main" val="21980103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0B37B775-EE36-4104-8F3B-422FE3B5B3E7}" type="slidenum">
              <a:rPr lang="en-US" altLang="en-US" smtClean="0"/>
              <a:pPr/>
              <a:t>‹#›</a:t>
            </a:fld>
            <a:endParaRPr lang="en-US" altLang="en-US"/>
          </a:p>
        </p:txBody>
      </p:sp>
    </p:spTree>
    <p:extLst>
      <p:ext uri="{BB962C8B-B14F-4D97-AF65-F5344CB8AC3E}">
        <p14:creationId xmlns:p14="http://schemas.microsoft.com/office/powerpoint/2010/main" val="2211377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FE37196C-6C3E-46EB-9E01-C2FF8A4F12F1}" type="slidenum">
              <a:rPr lang="en-US" altLang="en-US" smtClean="0"/>
              <a:pPr/>
              <a:t>‹#›</a:t>
            </a:fld>
            <a:endParaRPr lang="en-US" altLang="en-US"/>
          </a:p>
        </p:txBody>
      </p:sp>
    </p:spTree>
    <p:extLst>
      <p:ext uri="{BB962C8B-B14F-4D97-AF65-F5344CB8AC3E}">
        <p14:creationId xmlns:p14="http://schemas.microsoft.com/office/powerpoint/2010/main" val="6102923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fld id="{20B3C2A0-644F-4DC8-B945-3F3B497387A4}" type="slidenum">
              <a:rPr lang="en-US" altLang="en-US" smtClean="0"/>
              <a:pPr/>
              <a:t>‹#›</a:t>
            </a:fld>
            <a:endParaRPr lang="en-US" altLang="en-US"/>
          </a:p>
        </p:txBody>
      </p:sp>
    </p:spTree>
    <p:extLst>
      <p:ext uri="{BB962C8B-B14F-4D97-AF65-F5344CB8AC3E}">
        <p14:creationId xmlns:p14="http://schemas.microsoft.com/office/powerpoint/2010/main" val="1125509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8BBA881B-A7F4-42D9-8021-9F12CADAD0A8}" type="slidenum">
              <a:rPr lang="en-US" altLang="en-US" smtClean="0"/>
              <a:pPr/>
              <a:t>‹#›</a:t>
            </a:fld>
            <a:endParaRPr lang="en-US" altLang="en-US"/>
          </a:p>
        </p:txBody>
      </p:sp>
    </p:spTree>
    <p:extLst>
      <p:ext uri="{BB962C8B-B14F-4D97-AF65-F5344CB8AC3E}">
        <p14:creationId xmlns:p14="http://schemas.microsoft.com/office/powerpoint/2010/main" val="2311054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fld id="{E7E0B605-F48C-4B1F-B4BE-E2C0EF11C420}" type="slidenum">
              <a:rPr lang="en-US" altLang="en-US" smtClean="0"/>
              <a:pPr/>
              <a:t>‹#›</a:t>
            </a:fld>
            <a:endParaRPr lang="en-US" altLang="en-US"/>
          </a:p>
        </p:txBody>
      </p:sp>
    </p:spTree>
    <p:extLst>
      <p:ext uri="{BB962C8B-B14F-4D97-AF65-F5344CB8AC3E}">
        <p14:creationId xmlns:p14="http://schemas.microsoft.com/office/powerpoint/2010/main" val="11703172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p>
        </p:txBody>
      </p:sp>
      <p:sp>
        <p:nvSpPr>
          <p:cNvPr id="3" name="Content Placeholder 2"/>
          <p:cNvSpPr>
            <a:spLocks noGrp="1"/>
          </p:cNvSpPr>
          <p:nvPr>
            <p:ph idx="1"/>
          </p:nvPr>
        </p:nvSpPr>
        <p:spPr>
          <a:xfrm>
            <a:off x="3571275" y="514925"/>
            <a:ext cx="3386037"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8E8231C6-1908-4C55-9ED5-76FED809C791}" type="slidenum">
              <a:rPr lang="en-US" altLang="en-US" smtClean="0"/>
              <a:pPr/>
              <a:t>‹#›</a:t>
            </a:fld>
            <a:endParaRPr lang="en-US" altLang="en-US"/>
          </a:p>
        </p:txBody>
      </p:sp>
    </p:spTree>
    <p:extLst>
      <p:ext uri="{BB962C8B-B14F-4D97-AF65-F5344CB8AC3E}">
        <p14:creationId xmlns:p14="http://schemas.microsoft.com/office/powerpoint/2010/main" val="40013591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CA07B0B1-F4EB-45D5-BDEE-8B64BBDF894E}" type="slidenum">
              <a:rPr lang="en-US" altLang="en-US" smtClean="0"/>
              <a:pPr/>
              <a:t>‹#›</a:t>
            </a:fld>
            <a:endParaRPr lang="en-US" altLang="en-US"/>
          </a:p>
        </p:txBody>
      </p:sp>
    </p:spTree>
    <p:extLst>
      <p:ext uri="{BB962C8B-B14F-4D97-AF65-F5344CB8AC3E}">
        <p14:creationId xmlns:p14="http://schemas.microsoft.com/office/powerpoint/2010/main" val="27671059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71317" cy="6874935"/>
            <a:chOff x="-8467" y="-8468"/>
            <a:chExt cx="9171317"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2">
                <a:lumMod val="75000"/>
                <a:alpha val="8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AF7B016C-437F-47B2-89D6-9F2796EAB94C}" type="slidenum">
              <a:rPr lang="en-US" altLang="en-US" smtClean="0"/>
              <a:pPr/>
              <a:t>‹#›</a:t>
            </a:fld>
            <a:endParaRPr lang="en-US" altLang="en-US"/>
          </a:p>
        </p:txBody>
      </p:sp>
    </p:spTree>
    <p:extLst>
      <p:ext uri="{BB962C8B-B14F-4D97-AF65-F5344CB8AC3E}">
        <p14:creationId xmlns:p14="http://schemas.microsoft.com/office/powerpoint/2010/main" val="1447845363"/>
      </p:ext>
    </p:extLst>
  </p:cSld>
  <p:clrMap bg1="lt1" tx1="dk1" bg2="lt2" tx2="dk2" accent1="accent1" accent2="accent2" accent3="accent3" accent4="accent4" accent5="accent5" accent6="accent6" hlink="hlink" folHlink="folHlink"/>
  <p:sldLayoutIdLst>
    <p:sldLayoutId id="2147484563" r:id="rId1"/>
    <p:sldLayoutId id="2147484564" r:id="rId2"/>
    <p:sldLayoutId id="2147484565" r:id="rId3"/>
    <p:sldLayoutId id="2147484566" r:id="rId4"/>
    <p:sldLayoutId id="2147484567" r:id="rId5"/>
    <p:sldLayoutId id="2147484568" r:id="rId6"/>
    <p:sldLayoutId id="2147484569" r:id="rId7"/>
    <p:sldLayoutId id="2147484570" r:id="rId8"/>
    <p:sldLayoutId id="2147484571" r:id="rId9"/>
    <p:sldLayoutId id="2147484572" r:id="rId10"/>
    <p:sldLayoutId id="2147484573" r:id="rId11"/>
    <p:sldLayoutId id="2147484574" r:id="rId12"/>
    <p:sldLayoutId id="2147484575" r:id="rId13"/>
    <p:sldLayoutId id="2147484576" r:id="rId14"/>
    <p:sldLayoutId id="2147484577" r:id="rId15"/>
    <p:sldLayoutId id="2147484578"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0.mp4"/><Relationship Id="rId1" Type="http://schemas.microsoft.com/office/2007/relationships/media" Target="../media/media10.mp4"/><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4.xml"/><Relationship Id="rId7" Type="http://schemas.openxmlformats.org/officeDocument/2006/relationships/diagramQuickStyle" Target="../diagrams/quickStyle2.xml"/><Relationship Id="rId2" Type="http://schemas.openxmlformats.org/officeDocument/2006/relationships/video" Target="../media/media11.mp4"/><Relationship Id="rId1" Type="http://schemas.microsoft.com/office/2007/relationships/media" Target="../media/media11.mp4"/><Relationship Id="rId6" Type="http://schemas.openxmlformats.org/officeDocument/2006/relationships/diagramLayout" Target="../diagrams/layout2.xml"/><Relationship Id="rId11" Type="http://schemas.openxmlformats.org/officeDocument/2006/relationships/image" Target="../media/image25.png"/><Relationship Id="rId5" Type="http://schemas.openxmlformats.org/officeDocument/2006/relationships/diagramData" Target="../diagrams/data2.xml"/><Relationship Id="rId10" Type="http://schemas.openxmlformats.org/officeDocument/2006/relationships/hyperlink" Target="http://www.cao.ie/courses.php" TargetMode="External"/><Relationship Id="rId4" Type="http://schemas.openxmlformats.org/officeDocument/2006/relationships/image" Target="../media/image20.png"/><Relationship Id="rId9" Type="http://schemas.microsoft.com/office/2007/relationships/diagramDrawing" Target="../diagrams/drawing2.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2.xml"/><Relationship Id="rId7" Type="http://schemas.openxmlformats.org/officeDocument/2006/relationships/diagramQuickStyle" Target="../diagrams/quickStyle3.xml"/><Relationship Id="rId2" Type="http://schemas.openxmlformats.org/officeDocument/2006/relationships/video" Target="../media/media12.mp4"/><Relationship Id="rId1" Type="http://schemas.microsoft.com/office/2007/relationships/media" Target="../media/media12.mp4"/><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26.png"/><Relationship Id="rId4" Type="http://schemas.openxmlformats.org/officeDocument/2006/relationships/notesSlide" Target="../notesSlides/notesSlide6.xml"/><Relationship Id="rId9" Type="http://schemas.microsoft.com/office/2007/relationships/diagramDrawing" Target="../diagrams/drawing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3.mp4"/><Relationship Id="rId1" Type="http://schemas.microsoft.com/office/2007/relationships/media" Target="../media/media13.mp4"/><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2.xml"/><Relationship Id="rId7" Type="http://schemas.openxmlformats.org/officeDocument/2006/relationships/diagramQuickStyle" Target="../diagrams/quickStyle4.xml"/><Relationship Id="rId2" Type="http://schemas.openxmlformats.org/officeDocument/2006/relationships/video" Target="../media/media14.mp4"/><Relationship Id="rId1" Type="http://schemas.microsoft.com/office/2007/relationships/media" Target="../media/media14.mp4"/><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30.png"/><Relationship Id="rId4" Type="http://schemas.openxmlformats.org/officeDocument/2006/relationships/notesSlide" Target="../notesSlides/notesSlide7.xml"/><Relationship Id="rId9" Type="http://schemas.microsoft.com/office/2007/relationships/diagramDrawing" Target="../diagrams/drawing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5.mp4"/><Relationship Id="rId1" Type="http://schemas.microsoft.com/office/2007/relationships/media" Target="../media/media15.mp4"/><Relationship Id="rId5" Type="http://schemas.openxmlformats.org/officeDocument/2006/relationships/image" Target="../media/image32.png"/><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5.png"/><Relationship Id="rId2" Type="http://schemas.openxmlformats.org/officeDocument/2006/relationships/video" Target="../media/media16.mp4"/><Relationship Id="rId1" Type="http://schemas.microsoft.com/office/2007/relationships/media" Target="../media/media16.mp4"/><Relationship Id="rId6" Type="http://schemas.openxmlformats.org/officeDocument/2006/relationships/hyperlink" Target="https://careersportal.ie/school/subject_explorer.php" TargetMode="External"/><Relationship Id="rId5" Type="http://schemas.openxmlformats.org/officeDocument/2006/relationships/image" Target="../media/image34.png"/><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7.mp4"/><Relationship Id="rId1" Type="http://schemas.microsoft.com/office/2007/relationships/media" Target="../media/media17.mp4"/><Relationship Id="rId6" Type="http://schemas.openxmlformats.org/officeDocument/2006/relationships/image" Target="../media/image37.png"/><Relationship Id="rId5" Type="http://schemas.openxmlformats.org/officeDocument/2006/relationships/hyperlink" Target="https://careersportal.ie/school/subject_explorer.php" TargetMode="External"/><Relationship Id="rId4" Type="http://schemas.openxmlformats.org/officeDocument/2006/relationships/image" Target="../media/image36.jpeg"/></Relationships>
</file>

<file path=ppt/slides/_rels/slide18.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slideLayout" Target="../slideLayouts/slideLayout2.xml"/><Relationship Id="rId7" Type="http://schemas.openxmlformats.org/officeDocument/2006/relationships/diagramColors" Target="../diagrams/colors5.xml"/><Relationship Id="rId2" Type="http://schemas.openxmlformats.org/officeDocument/2006/relationships/video" Target="../media/media18.mp4"/><Relationship Id="rId1" Type="http://schemas.microsoft.com/office/2007/relationships/media" Target="../media/media18.mp4"/><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42.png"/><Relationship Id="rId2" Type="http://schemas.openxmlformats.org/officeDocument/2006/relationships/video" Target="../media/media19.mp4"/><Relationship Id="rId1" Type="http://schemas.microsoft.com/office/2007/relationships/media" Target="../media/media19.mp4"/><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0.mp4"/><Relationship Id="rId1" Type="http://schemas.microsoft.com/office/2007/relationships/media" Target="../media/media20.mp4"/><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notesSlide" Target="../notesSlides/notesSlide8.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1.mp4"/><Relationship Id="rId1" Type="http://schemas.microsoft.com/office/2007/relationships/media" Target="../media/media21.mp4"/><Relationship Id="rId5" Type="http://schemas.openxmlformats.org/officeDocument/2006/relationships/image" Target="../media/image46.pn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2.mp4"/><Relationship Id="rId1" Type="http://schemas.microsoft.com/office/2007/relationships/media" Target="../media/media22.mp4"/><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notesSlide" Target="../notesSlides/notesSlide9.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3.mp4"/><Relationship Id="rId1" Type="http://schemas.microsoft.com/office/2007/relationships/media" Target="../media/media23.mp4"/><Relationship Id="rId5" Type="http://schemas.openxmlformats.org/officeDocument/2006/relationships/image" Target="../media/image50.png"/><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4.mp4"/><Relationship Id="rId1" Type="http://schemas.microsoft.com/office/2007/relationships/media" Target="../media/media24.mp4"/><Relationship Id="rId5" Type="http://schemas.openxmlformats.org/officeDocument/2006/relationships/image" Target="../media/image51.png"/><Relationship Id="rId4" Type="http://schemas.openxmlformats.org/officeDocument/2006/relationships/notesSlide" Target="../notesSlides/notesSlide10.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5.mp4"/><Relationship Id="rId1" Type="http://schemas.microsoft.com/office/2007/relationships/media" Target="../media/media25.mp4"/><Relationship Id="rId5" Type="http://schemas.openxmlformats.org/officeDocument/2006/relationships/image" Target="../media/image52.png"/><Relationship Id="rId4" Type="http://schemas.openxmlformats.org/officeDocument/2006/relationships/notesSlide" Target="../notesSlides/notesSlide11.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6.mp4"/><Relationship Id="rId1" Type="http://schemas.microsoft.com/office/2007/relationships/media" Target="../media/media26.mp4"/><Relationship Id="rId6" Type="http://schemas.openxmlformats.org/officeDocument/2006/relationships/image" Target="../media/image54.png"/><Relationship Id="rId5" Type="http://schemas.openxmlformats.org/officeDocument/2006/relationships/image" Target="../media/image53.jpeg"/><Relationship Id="rId4" Type="http://schemas.openxmlformats.org/officeDocument/2006/relationships/notesSlide" Target="../notesSlides/notesSlide1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7.mp4"/><Relationship Id="rId1" Type="http://schemas.microsoft.com/office/2007/relationships/media" Target="../media/media27.mp4"/><Relationship Id="rId6" Type="http://schemas.openxmlformats.org/officeDocument/2006/relationships/image" Target="../media/image56.png"/><Relationship Id="rId5" Type="http://schemas.openxmlformats.org/officeDocument/2006/relationships/hyperlink" Target="http://www.eunicas.ie" TargetMode="External"/><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8.mp4"/><Relationship Id="rId1" Type="http://schemas.microsoft.com/office/2007/relationships/media" Target="../media/media28.mp4"/><Relationship Id="rId5" Type="http://schemas.openxmlformats.org/officeDocument/2006/relationships/image" Target="../media/image58.png"/><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9.mp4"/><Relationship Id="rId1" Type="http://schemas.microsoft.com/office/2007/relationships/media" Target="../media/media29.mp4"/><Relationship Id="rId6" Type="http://schemas.openxmlformats.org/officeDocument/2006/relationships/image" Target="../media/image59.png"/><Relationship Id="rId5" Type="http://schemas.openxmlformats.org/officeDocument/2006/relationships/image" Target="../media/image40.jpeg"/><Relationship Id="rId4" Type="http://schemas.openxmlformats.org/officeDocument/2006/relationships/notesSlide" Target="../notesSlides/notesSlide1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6.pn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slideLayout" Target="../slideLayouts/slideLayout2.xml"/><Relationship Id="rId7" Type="http://schemas.openxmlformats.org/officeDocument/2006/relationships/diagramQuickStyle" Target="../diagrams/quickStyle6.xml"/><Relationship Id="rId2" Type="http://schemas.openxmlformats.org/officeDocument/2006/relationships/video" Target="../media/media30.mp4"/><Relationship Id="rId1" Type="http://schemas.microsoft.com/office/2007/relationships/media" Target="../media/media30.mp4"/><Relationship Id="rId6" Type="http://schemas.openxmlformats.org/officeDocument/2006/relationships/diagramLayout" Target="../diagrams/layout6.xml"/><Relationship Id="rId5" Type="http://schemas.openxmlformats.org/officeDocument/2006/relationships/diagramData" Target="../diagrams/data6.xml"/><Relationship Id="rId10" Type="http://schemas.openxmlformats.org/officeDocument/2006/relationships/image" Target="../media/image70.png"/><Relationship Id="rId4" Type="http://schemas.openxmlformats.org/officeDocument/2006/relationships/notesSlide" Target="../notesSlides/notesSlide14.xml"/><Relationship Id="rId9" Type="http://schemas.microsoft.com/office/2007/relationships/diagramDrawing" Target="../diagrams/drawing6.xml"/></Relationships>
</file>

<file path=ppt/slides/_rels/slide31.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slideLayout" Target="../slideLayouts/slideLayout2.xml"/><Relationship Id="rId7" Type="http://schemas.openxmlformats.org/officeDocument/2006/relationships/diagramColors" Target="../diagrams/colors7.xml"/><Relationship Id="rId2" Type="http://schemas.openxmlformats.org/officeDocument/2006/relationships/video" Target="../media/media31.mp4"/><Relationship Id="rId1" Type="http://schemas.microsoft.com/office/2007/relationships/media" Target="../media/media31.mp4"/><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 Id="rId9" Type="http://schemas.openxmlformats.org/officeDocument/2006/relationships/image" Target="../media/image71.png"/></Relationships>
</file>

<file path=ppt/slides/_rels/slide32.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slideLayout" Target="../slideLayouts/slideLayout2.xml"/><Relationship Id="rId7" Type="http://schemas.openxmlformats.org/officeDocument/2006/relationships/diagramQuickStyle" Target="../diagrams/quickStyle8.xml"/><Relationship Id="rId2" Type="http://schemas.openxmlformats.org/officeDocument/2006/relationships/video" Target="../media/media32.mp4"/><Relationship Id="rId1" Type="http://schemas.microsoft.com/office/2007/relationships/media" Target="../media/media32.mp4"/><Relationship Id="rId6" Type="http://schemas.openxmlformats.org/officeDocument/2006/relationships/diagramLayout" Target="../diagrams/layout8.xml"/><Relationship Id="rId5" Type="http://schemas.openxmlformats.org/officeDocument/2006/relationships/diagramData" Target="../diagrams/data8.xml"/><Relationship Id="rId10" Type="http://schemas.openxmlformats.org/officeDocument/2006/relationships/image" Target="../media/image72.png"/><Relationship Id="rId4" Type="http://schemas.openxmlformats.org/officeDocument/2006/relationships/notesSlide" Target="../notesSlides/notesSlide15.xml"/><Relationship Id="rId9" Type="http://schemas.microsoft.com/office/2007/relationships/diagramDrawing" Target="../diagrams/drawing8.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3.mp4"/><Relationship Id="rId1" Type="http://schemas.microsoft.com/office/2007/relationships/media" Target="../media/media33.mp4"/><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notesSlide" Target="../notesSlides/notesSlide16.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4.mp4"/><Relationship Id="rId1" Type="http://schemas.microsoft.com/office/2007/relationships/media" Target="../media/media34.mp4"/><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notesSlide" Target="../notesSlides/notesSlide1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5.mp4"/><Relationship Id="rId1" Type="http://schemas.microsoft.com/office/2007/relationships/media" Target="../media/media35.mp4"/><Relationship Id="rId5" Type="http://schemas.openxmlformats.org/officeDocument/2006/relationships/image" Target="../media/image78.png"/><Relationship Id="rId4" Type="http://schemas.openxmlformats.org/officeDocument/2006/relationships/image" Target="../media/image77.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6.mp4"/><Relationship Id="rId1" Type="http://schemas.microsoft.com/office/2007/relationships/media" Target="../media/media36.mp4"/><Relationship Id="rId6" Type="http://schemas.openxmlformats.org/officeDocument/2006/relationships/image" Target="../media/image79.png"/><Relationship Id="rId5" Type="http://schemas.openxmlformats.org/officeDocument/2006/relationships/hyperlink" Target="mailto:vsware@stmarysmidleton.com" TargetMode="External"/><Relationship Id="rId4" Type="http://schemas.openxmlformats.org/officeDocument/2006/relationships/hyperlink" Target="mailto:senioroptions@stmarysmideton.com" TargetMode="External"/></Relationships>
</file>

<file path=ppt/slides/_rels/slide37.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slideLayout" Target="../slideLayouts/slideLayout2.xml"/><Relationship Id="rId7" Type="http://schemas.openxmlformats.org/officeDocument/2006/relationships/diagramColors" Target="../diagrams/colors9.xml"/><Relationship Id="rId2" Type="http://schemas.openxmlformats.org/officeDocument/2006/relationships/video" Target="../media/media37.mp4"/><Relationship Id="rId1" Type="http://schemas.microsoft.com/office/2007/relationships/media" Target="../media/media37.mp4"/><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 Id="rId9" Type="http://schemas.openxmlformats.org/officeDocument/2006/relationships/image" Target="../media/image80.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8.mp4"/><Relationship Id="rId1" Type="http://schemas.microsoft.com/office/2007/relationships/media" Target="../media/media38.mp4"/><Relationship Id="rId5" Type="http://schemas.openxmlformats.org/officeDocument/2006/relationships/image" Target="../media/image81.png"/><Relationship Id="rId4" Type="http://schemas.openxmlformats.org/officeDocument/2006/relationships/image" Target="../media/image33.jpeg"/></Relationships>
</file>

<file path=ppt/slides/_rels/slide39.xml.rels><?xml version="1.0" encoding="UTF-8" standalone="yes"?>
<Relationships xmlns="http://schemas.openxmlformats.org/package/2006/relationships"><Relationship Id="rId8" Type="http://schemas.openxmlformats.org/officeDocument/2006/relationships/diagramColors" Target="../diagrams/colors10.xml"/><Relationship Id="rId3" Type="http://schemas.openxmlformats.org/officeDocument/2006/relationships/slideLayout" Target="../slideLayouts/slideLayout2.xml"/><Relationship Id="rId7" Type="http://schemas.openxmlformats.org/officeDocument/2006/relationships/diagramQuickStyle" Target="../diagrams/quickStyle10.xml"/><Relationship Id="rId2" Type="http://schemas.openxmlformats.org/officeDocument/2006/relationships/video" Target="../media/media39.mp4"/><Relationship Id="rId1" Type="http://schemas.microsoft.com/office/2007/relationships/media" Target="../media/media39.mp4"/><Relationship Id="rId6" Type="http://schemas.openxmlformats.org/officeDocument/2006/relationships/diagramLayout" Target="../diagrams/layout10.xml"/><Relationship Id="rId5" Type="http://schemas.openxmlformats.org/officeDocument/2006/relationships/diagramData" Target="../diagrams/data10.xml"/><Relationship Id="rId10" Type="http://schemas.openxmlformats.org/officeDocument/2006/relationships/image" Target="../media/image82.png"/><Relationship Id="rId4" Type="http://schemas.openxmlformats.org/officeDocument/2006/relationships/notesSlide" Target="../notesSlides/notesSlide18.xml"/><Relationship Id="rId9" Type="http://schemas.microsoft.com/office/2007/relationships/diagramDrawing" Target="../diagrams/drawing10.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8" Type="http://schemas.openxmlformats.org/officeDocument/2006/relationships/hyperlink" Target="https://cc.careersportal.ie/school/lc_subject_detail.php?course_id=53" TargetMode="External"/><Relationship Id="rId3" Type="http://schemas.openxmlformats.org/officeDocument/2006/relationships/slideLayout" Target="../slideLayouts/slideLayout4.xml"/><Relationship Id="rId7" Type="http://schemas.openxmlformats.org/officeDocument/2006/relationships/hyperlink" Target="https://curriculumonline.ie/Senior-Cycle/Senior-Cycle-Subjects/Politics-and-Society/" TargetMode="Externa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hyperlink" Target="https://cc.careersportal.ie/school/lc_subject_detail.php?course_id=2" TargetMode="External"/><Relationship Id="rId5" Type="http://schemas.openxmlformats.org/officeDocument/2006/relationships/hyperlink" Target="https://curriculumonline.ie/Senior-Cycle/Senior-Cycle-Subjects/Agricultural-Science/" TargetMode="External"/><Relationship Id="rId4" Type="http://schemas.openxmlformats.org/officeDocument/2006/relationships/hyperlink" Target="https://ncca.ie/en/senior-cycle/curriculum-developments/leaving-certificate-physical-education-lcpe/" TargetMode="External"/><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15.png"/><Relationship Id="rId5" Type="http://schemas.openxmlformats.org/officeDocument/2006/relationships/hyperlink" Target="mailto:leona.hennessy@stmarysmidleton.com" TargetMode="External"/><Relationship Id="rId4"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865125" y="3429000"/>
            <a:ext cx="5826719" cy="1646302"/>
          </a:xfrm>
        </p:spPr>
        <p:txBody>
          <a:bodyPr/>
          <a:lstStyle/>
          <a:p>
            <a:pPr algn="l" eaLnBrk="1" fontAlgn="auto" hangingPunct="1">
              <a:spcAft>
                <a:spcPts val="0"/>
              </a:spcAft>
              <a:defRPr/>
            </a:pPr>
            <a:r>
              <a:rPr lang="en-IE">
                <a:latin typeface="Arial Black" pitchFamily="34" charset="0"/>
              </a:rPr>
              <a:t>SENIOR CYCLE</a:t>
            </a:r>
            <a:br>
              <a:rPr lang="en-IE">
                <a:latin typeface="Arial Black" pitchFamily="34" charset="0"/>
              </a:rPr>
            </a:br>
            <a:r>
              <a:rPr lang="en-IE">
                <a:latin typeface="Arial Black" pitchFamily="34" charset="0"/>
              </a:rPr>
              <a:t>SUBJECT OPTIONS</a:t>
            </a:r>
            <a:br>
              <a:rPr lang="en-IE">
                <a:latin typeface="Arial Black" pitchFamily="34" charset="0"/>
              </a:rPr>
            </a:br>
            <a:r>
              <a:rPr lang="en-IE">
                <a:latin typeface="Arial Black" pitchFamily="34" charset="0"/>
              </a:rPr>
              <a:t>2024 - 2026</a:t>
            </a:r>
            <a:endParaRPr lang="en-US">
              <a:latin typeface="Arial Black" pitchFamily="34" charset="0"/>
            </a:endParaRPr>
          </a:p>
        </p:txBody>
      </p:sp>
      <p:sp>
        <p:nvSpPr>
          <p:cNvPr id="8195" name="Rectangle 3"/>
          <p:cNvSpPr>
            <a:spLocks noGrp="1" noChangeArrowheads="1"/>
          </p:cNvSpPr>
          <p:nvPr>
            <p:ph type="subTitle" idx="1"/>
          </p:nvPr>
        </p:nvSpPr>
        <p:spPr>
          <a:xfrm>
            <a:off x="511277" y="5923937"/>
            <a:ext cx="3451122" cy="934063"/>
          </a:xfrm>
        </p:spPr>
        <p:txBody>
          <a:bodyPr/>
          <a:lstStyle/>
          <a:p>
            <a:pPr eaLnBrk="1" hangingPunct="1"/>
            <a:r>
              <a:rPr lang="en-IE" altLang="en-US">
                <a:solidFill>
                  <a:schemeClr val="accent2"/>
                </a:solidFill>
                <a:latin typeface="Arial Black" panose="020B0A04020102020204" pitchFamily="34" charset="0"/>
              </a:rPr>
              <a:t>St. Marys High School</a:t>
            </a:r>
          </a:p>
          <a:p>
            <a:pPr eaLnBrk="1" hangingPunct="1"/>
            <a:r>
              <a:rPr lang="en-IE" altLang="en-US">
                <a:solidFill>
                  <a:schemeClr val="accent2"/>
                </a:solidFill>
                <a:latin typeface="Arial Black" panose="020B0A04020102020204" pitchFamily="34" charset="0"/>
              </a:rPr>
              <a:t>Guidance Department</a:t>
            </a:r>
          </a:p>
        </p:txBody>
      </p:sp>
      <p:pic>
        <p:nvPicPr>
          <p:cNvPr id="2" name="Picture 1">
            <a:extLst>
              <a:ext uri="{FF2B5EF4-FFF2-40B4-BE49-F238E27FC236}">
                <a16:creationId xmlns:a16="http://schemas.microsoft.com/office/drawing/2014/main" id="{4AB2A9A2-51DC-5BD6-AD43-7E57A263C045}"/>
              </a:ext>
            </a:extLst>
          </p:cNvPr>
          <p:cNvPicPr>
            <a:picLocks noChangeAspect="1"/>
          </p:cNvPicPr>
          <p:nvPr/>
        </p:nvPicPr>
        <p:blipFill>
          <a:blip r:embed="rId5"/>
          <a:stretch>
            <a:fillRect/>
          </a:stretch>
        </p:blipFill>
        <p:spPr>
          <a:xfrm>
            <a:off x="5311075" y="225694"/>
            <a:ext cx="1485900" cy="1485900"/>
          </a:xfrm>
          <a:prstGeom prst="rect">
            <a:avLst/>
          </a:prstGeom>
        </p:spPr>
      </p:pic>
      <p:pic>
        <p:nvPicPr>
          <p:cNvPr id="13" name="Video 12">
            <a:hlinkClick r:id="" action="ppaction://media"/>
            <a:extLst>
              <a:ext uri="{FF2B5EF4-FFF2-40B4-BE49-F238E27FC236}">
                <a16:creationId xmlns:a16="http://schemas.microsoft.com/office/drawing/2014/main" id="{371928DA-7CC1-86C5-2F92-10D28CB3940E}"/>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12500" r="12500"/>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11885"/>
    </mc:Choice>
    <mc:Fallback xmlns="">
      <p:transition spd="slow" advTm="118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53E705E-FBE4-4228-92AC-0E3549487212}"/>
              </a:ext>
            </a:extLst>
          </p:cNvPr>
          <p:cNvSpPr>
            <a:spLocks noGrp="1"/>
          </p:cNvSpPr>
          <p:nvPr>
            <p:ph idx="1"/>
          </p:nvPr>
        </p:nvSpPr>
        <p:spPr>
          <a:xfrm>
            <a:off x="-24493" y="1317172"/>
            <a:ext cx="9192986" cy="2111828"/>
          </a:xfrm>
          <a:solidFill>
            <a:schemeClr val="bg1"/>
          </a:solidFill>
          <a:ln>
            <a:solidFill>
              <a:srgbClr val="00B0F0"/>
            </a:solidFill>
          </a:ln>
        </p:spPr>
        <p:txBody>
          <a:bodyPr/>
          <a:lstStyle/>
          <a:p>
            <a:pPr marL="0" indent="0" algn="ctr">
              <a:buNone/>
            </a:pPr>
            <a:endParaRPr lang="en-GB" sz="4400">
              <a:latin typeface="Abadi" panose="020B0604020104020204" pitchFamily="34" charset="0"/>
            </a:endParaRPr>
          </a:p>
          <a:p>
            <a:pPr marL="0" indent="0" algn="ctr">
              <a:buNone/>
            </a:pPr>
            <a:r>
              <a:rPr lang="en-GB" sz="4400">
                <a:latin typeface="Abadi" panose="020B0604020104020204" pitchFamily="34" charset="0"/>
              </a:rPr>
              <a:t>OUR LEAVING CERT SYSTEM</a:t>
            </a:r>
          </a:p>
        </p:txBody>
      </p:sp>
      <p:pic>
        <p:nvPicPr>
          <p:cNvPr id="5" name="Video 4">
            <a:hlinkClick r:id="" action="ppaction://media"/>
            <a:extLst>
              <a:ext uri="{FF2B5EF4-FFF2-40B4-BE49-F238E27FC236}">
                <a16:creationId xmlns:a16="http://schemas.microsoft.com/office/drawing/2014/main" id="{DF2F55E7-F930-D71A-7F39-2309E6BAB85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12500" r="1250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087474290"/>
      </p:ext>
    </p:extLst>
  </p:cSld>
  <p:clrMapOvr>
    <a:masterClrMapping/>
  </p:clrMapOvr>
  <mc:AlternateContent xmlns:mc="http://schemas.openxmlformats.org/markup-compatibility/2006" xmlns:p14="http://schemas.microsoft.com/office/powerpoint/2010/main">
    <mc:Choice Requires="p14">
      <p:transition spd="slow" p14:dur="2000" advTm="5302"/>
    </mc:Choice>
    <mc:Fallback xmlns="">
      <p:transition spd="slow" advTm="53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2840C-B547-45F4-A1C7-D9342180B6FD}"/>
              </a:ext>
            </a:extLst>
          </p:cNvPr>
          <p:cNvSpPr>
            <a:spLocks noGrp="1"/>
          </p:cNvSpPr>
          <p:nvPr>
            <p:ph type="title"/>
          </p:nvPr>
        </p:nvSpPr>
        <p:spPr>
          <a:xfrm>
            <a:off x="457200" y="274638"/>
            <a:ext cx="8686800" cy="808491"/>
          </a:xfrm>
          <a:solidFill>
            <a:schemeClr val="accent1">
              <a:tint val="40000"/>
              <a:hueOff val="0"/>
              <a:satOff val="0"/>
              <a:lumOff val="0"/>
            </a:schemeClr>
          </a:solidFill>
        </p:spPr>
        <p:txBody>
          <a:bodyPr>
            <a:normAutofit/>
          </a:bodyPr>
          <a:lstStyle/>
          <a:p>
            <a:r>
              <a:rPr lang="en-GB" sz="2400">
                <a:latin typeface="Abadi" panose="020B0604020104020204" pitchFamily="34" charset="0"/>
              </a:rPr>
              <a:t>HOW OUR SYSTEM/SUBJECT CHOICE APPLIES TO COLLEGE</a:t>
            </a:r>
          </a:p>
        </p:txBody>
      </p:sp>
      <p:pic>
        <p:nvPicPr>
          <p:cNvPr id="4" name="Content Placeholder 3">
            <a:extLst>
              <a:ext uri="{FF2B5EF4-FFF2-40B4-BE49-F238E27FC236}">
                <a16:creationId xmlns:a16="http://schemas.microsoft.com/office/drawing/2014/main" id="{AD63D89D-D20F-456C-A4E6-07891013630F}"/>
              </a:ext>
            </a:extLst>
          </p:cNvPr>
          <p:cNvPicPr>
            <a:picLocks noGrp="1" noChangeAspect="1"/>
          </p:cNvPicPr>
          <p:nvPr>
            <p:ph sz="half" idx="1"/>
          </p:nvPr>
        </p:nvPicPr>
        <p:blipFill>
          <a:blip r:embed="rId4"/>
          <a:stretch>
            <a:fillRect/>
          </a:stretch>
        </p:blipFill>
        <p:spPr>
          <a:xfrm>
            <a:off x="916441" y="1578429"/>
            <a:ext cx="2262187" cy="3171500"/>
          </a:xfrm>
          <a:prstGeom prst="rect">
            <a:avLst/>
          </a:prstGeom>
          <a:ln>
            <a:solidFill>
              <a:schemeClr val="tx2"/>
            </a:solidFill>
          </a:ln>
        </p:spPr>
      </p:pic>
      <p:graphicFrame>
        <p:nvGraphicFramePr>
          <p:cNvPr id="9" name="Content Placeholder 4">
            <a:extLst>
              <a:ext uri="{FF2B5EF4-FFF2-40B4-BE49-F238E27FC236}">
                <a16:creationId xmlns:a16="http://schemas.microsoft.com/office/drawing/2014/main" id="{86847B7D-623D-42BF-B64F-17CCA20E1CFD}"/>
              </a:ext>
            </a:extLst>
          </p:cNvPr>
          <p:cNvGraphicFramePr>
            <a:graphicFrameLocks noGrp="1"/>
          </p:cNvGraphicFramePr>
          <p:nvPr>
            <p:ph sz="half" idx="2"/>
            <p:extLst>
              <p:ext uri="{D42A27DB-BD31-4B8C-83A1-F6EECF244321}">
                <p14:modId xmlns:p14="http://schemas.microsoft.com/office/powerpoint/2010/main" val="2980046587"/>
              </p:ext>
            </p:extLst>
          </p:nvPr>
        </p:nvGraphicFramePr>
        <p:xfrm>
          <a:off x="3456214" y="1578429"/>
          <a:ext cx="4914900" cy="406037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TextBox 2">
            <a:extLst>
              <a:ext uri="{FF2B5EF4-FFF2-40B4-BE49-F238E27FC236}">
                <a16:creationId xmlns:a16="http://schemas.microsoft.com/office/drawing/2014/main" id="{BC9C8EC0-5A73-4CBA-8265-3C2B13A5886C}"/>
              </a:ext>
            </a:extLst>
          </p:cNvPr>
          <p:cNvSpPr txBox="1"/>
          <p:nvPr/>
        </p:nvSpPr>
        <p:spPr>
          <a:xfrm>
            <a:off x="174172" y="5383033"/>
            <a:ext cx="8904514" cy="1200329"/>
          </a:xfrm>
          <a:prstGeom prst="rect">
            <a:avLst/>
          </a:prstGeom>
          <a:solidFill>
            <a:srgbClr val="FFFF00"/>
          </a:solidFill>
          <a:ln>
            <a:solidFill>
              <a:schemeClr val="accent1">
                <a:lumMod val="75000"/>
              </a:schemeClr>
            </a:solidFill>
          </a:ln>
        </p:spPr>
        <p:txBody>
          <a:bodyPr wrap="square" rtlCol="0">
            <a:spAutoFit/>
          </a:bodyPr>
          <a:lstStyle/>
          <a:p>
            <a:r>
              <a:rPr lang="en-IE">
                <a:latin typeface="Abadi" panose="020B0604020104020204" pitchFamily="34" charset="0"/>
              </a:rPr>
              <a:t>Use CAO website as quick access to college courses to check out entry requirements:</a:t>
            </a:r>
          </a:p>
          <a:p>
            <a:r>
              <a:rPr lang="en-IE">
                <a:latin typeface="Abadi" panose="020B0604020104020204" pitchFamily="34" charset="0"/>
                <a:hlinkClick r:id="rId10"/>
              </a:rPr>
              <a:t>Central Applications Office (cao.ie)</a:t>
            </a:r>
            <a:endParaRPr lang="en-IE">
              <a:latin typeface="Abadi" panose="020B0604020104020204" pitchFamily="34" charset="0"/>
            </a:endParaRPr>
          </a:p>
        </p:txBody>
      </p:sp>
      <p:pic>
        <p:nvPicPr>
          <p:cNvPr id="7" name="Video 6">
            <a:hlinkClick r:id="" action="ppaction://media"/>
            <a:extLst>
              <a:ext uri="{FF2B5EF4-FFF2-40B4-BE49-F238E27FC236}">
                <a16:creationId xmlns:a16="http://schemas.microsoft.com/office/drawing/2014/main" id="{29EED66B-3E60-1B3E-F1AE-F3E2F86B0FE7}"/>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1"/>
          <a:srcRect l="12500" r="1250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515598874"/>
      </p:ext>
    </p:extLst>
  </p:cSld>
  <p:clrMapOvr>
    <a:masterClrMapping/>
  </p:clrMapOvr>
  <mc:AlternateContent xmlns:mc="http://schemas.openxmlformats.org/markup-compatibility/2006" xmlns:p14="http://schemas.microsoft.com/office/powerpoint/2010/main">
    <mc:Choice Requires="p14">
      <p:transition spd="slow" p14:dur="2000" advTm="23951"/>
    </mc:Choice>
    <mc:Fallback xmlns="">
      <p:transition spd="slow" advTm="239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430655" y="-58509"/>
            <a:ext cx="7772400" cy="736186"/>
          </a:xfrm>
        </p:spPr>
        <p:txBody>
          <a:bodyPr>
            <a:normAutofit/>
          </a:bodyPr>
          <a:lstStyle/>
          <a:p>
            <a:pPr algn="ctr" eaLnBrk="1" fontAlgn="auto" hangingPunct="1">
              <a:spcAft>
                <a:spcPts val="0"/>
              </a:spcAft>
              <a:defRPr/>
            </a:pPr>
            <a:r>
              <a:rPr lang="en-IE">
                <a:solidFill>
                  <a:schemeClr val="bg2">
                    <a:lumMod val="25000"/>
                  </a:schemeClr>
                </a:solidFill>
                <a:latin typeface="Arial" pitchFamily="34" charset="0"/>
                <a:cs typeface="Arial" pitchFamily="34" charset="0"/>
              </a:rPr>
              <a:t>     </a:t>
            </a:r>
            <a:r>
              <a:rPr lang="en-IE" sz="2800">
                <a:solidFill>
                  <a:schemeClr val="bg2">
                    <a:lumMod val="25000"/>
                  </a:schemeClr>
                </a:solidFill>
                <a:latin typeface="Arial" pitchFamily="34" charset="0"/>
                <a:cs typeface="Arial" pitchFamily="34" charset="0"/>
              </a:rPr>
              <a:t>Consider our</a:t>
            </a:r>
            <a:r>
              <a:rPr lang="en-IE" sz="2800">
                <a:solidFill>
                  <a:schemeClr val="bg2">
                    <a:lumMod val="50000"/>
                  </a:schemeClr>
                </a:solidFill>
                <a:latin typeface="Arial" pitchFamily="34" charset="0"/>
                <a:cs typeface="Arial" pitchFamily="34" charset="0"/>
              </a:rPr>
              <a:t> </a:t>
            </a:r>
            <a:r>
              <a:rPr lang="en-IE" sz="2800">
                <a:solidFill>
                  <a:schemeClr val="bg2">
                    <a:lumMod val="25000"/>
                  </a:schemeClr>
                </a:solidFill>
                <a:latin typeface="Arial" pitchFamily="34" charset="0"/>
                <a:cs typeface="Arial" pitchFamily="34" charset="0"/>
              </a:rPr>
              <a:t>grading and points system </a:t>
            </a:r>
            <a:endParaRPr lang="en-US" sz="2800">
              <a:solidFill>
                <a:schemeClr val="bg2">
                  <a:lumMod val="25000"/>
                </a:schemeClr>
              </a:solidFill>
              <a:latin typeface="Arial" pitchFamily="34" charset="0"/>
              <a:cs typeface="Arial" pitchFamily="34" charset="0"/>
            </a:endParaRPr>
          </a:p>
        </p:txBody>
      </p:sp>
      <p:graphicFrame>
        <p:nvGraphicFramePr>
          <p:cNvPr id="20484" name="Rectangle 3">
            <a:extLst>
              <a:ext uri="{FF2B5EF4-FFF2-40B4-BE49-F238E27FC236}">
                <a16:creationId xmlns:a16="http://schemas.microsoft.com/office/drawing/2014/main" id="{880C1E12-DE2C-41F4-9E39-266F3A7E8C88}"/>
              </a:ext>
            </a:extLst>
          </p:cNvPr>
          <p:cNvGraphicFramePr>
            <a:graphicFrameLocks noGrp="1"/>
          </p:cNvGraphicFramePr>
          <p:nvPr>
            <p:ph idx="1"/>
            <p:extLst>
              <p:ext uri="{D42A27DB-BD31-4B8C-83A1-F6EECF244321}">
                <p14:modId xmlns:p14="http://schemas.microsoft.com/office/powerpoint/2010/main" val="3061880021"/>
              </p:ext>
            </p:extLst>
          </p:nvPr>
        </p:nvGraphicFramePr>
        <p:xfrm>
          <a:off x="685800" y="812348"/>
          <a:ext cx="7772400" cy="612319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Video 3">
            <a:hlinkClick r:id="" action="ppaction://media"/>
            <a:extLst>
              <a:ext uri="{FF2B5EF4-FFF2-40B4-BE49-F238E27FC236}">
                <a16:creationId xmlns:a16="http://schemas.microsoft.com/office/drawing/2014/main" id="{C66D9A24-B97D-FBFA-49AC-1C01B00D1A2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0"/>
          <a:srcRect l="12500" r="12500"/>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46817"/>
    </mc:Choice>
    <mc:Fallback xmlns="">
      <p:transition spd="slow" advTm="468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1026" name="Picture 2" descr="Image result for cao points pos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1852" y="262292"/>
            <a:ext cx="5444197" cy="6595707"/>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a:extLst>
              <a:ext uri="{FF2B5EF4-FFF2-40B4-BE49-F238E27FC236}">
                <a16:creationId xmlns:a16="http://schemas.microsoft.com/office/drawing/2014/main" id="{6C6293B1-3266-42E5-BCD0-7C1D5C858EDB}"/>
              </a:ext>
            </a:extLst>
          </p:cNvPr>
          <p:cNvCxnSpPr/>
          <p:nvPr/>
        </p:nvCxnSpPr>
        <p:spPr>
          <a:xfrm>
            <a:off x="669472" y="4860472"/>
            <a:ext cx="135527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CEE8CB3C-5A9B-412D-9B37-634B6A10F204}"/>
              </a:ext>
            </a:extLst>
          </p:cNvPr>
          <p:cNvSpPr txBox="1"/>
          <p:nvPr/>
        </p:nvSpPr>
        <p:spPr>
          <a:xfrm>
            <a:off x="430988" y="4003674"/>
            <a:ext cx="1305281" cy="369332"/>
          </a:xfrm>
          <a:prstGeom prst="rect">
            <a:avLst/>
          </a:prstGeom>
          <a:noFill/>
          <a:ln>
            <a:solidFill>
              <a:schemeClr val="accent1"/>
            </a:solidFill>
          </a:ln>
        </p:spPr>
        <p:txBody>
          <a:bodyPr wrap="square" rtlCol="0">
            <a:spAutoFit/>
          </a:bodyPr>
          <a:lstStyle/>
          <a:p>
            <a:r>
              <a:rPr lang="en-IE" sz="1800">
                <a:latin typeface="Abadi" panose="020B0604020104020204" pitchFamily="34" charset="0"/>
              </a:rPr>
              <a:t>Pass grade</a:t>
            </a:r>
          </a:p>
        </p:txBody>
      </p:sp>
      <p:cxnSp>
        <p:nvCxnSpPr>
          <p:cNvPr id="11" name="Straight Arrow Connector 10">
            <a:extLst>
              <a:ext uri="{FF2B5EF4-FFF2-40B4-BE49-F238E27FC236}">
                <a16:creationId xmlns:a16="http://schemas.microsoft.com/office/drawing/2014/main" id="{407DA70B-9731-4AB9-8FFC-18065B38B4D1}"/>
              </a:ext>
            </a:extLst>
          </p:cNvPr>
          <p:cNvCxnSpPr>
            <a:cxnSpLocks/>
          </p:cNvCxnSpPr>
          <p:nvPr/>
        </p:nvCxnSpPr>
        <p:spPr>
          <a:xfrm>
            <a:off x="1736269" y="4188340"/>
            <a:ext cx="1730831" cy="13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9AB8107A-DC2F-48C1-A965-40CCD8D5EE12}"/>
              </a:ext>
            </a:extLst>
          </p:cNvPr>
          <p:cNvPicPr>
            <a:picLocks noChangeAspect="1"/>
          </p:cNvPicPr>
          <p:nvPr/>
        </p:nvPicPr>
        <p:blipFill>
          <a:blip r:embed="rId5"/>
          <a:stretch>
            <a:fillRect/>
          </a:stretch>
        </p:blipFill>
        <p:spPr>
          <a:xfrm>
            <a:off x="7138574" y="3503759"/>
            <a:ext cx="1365622" cy="499915"/>
          </a:xfrm>
          <a:prstGeom prst="rect">
            <a:avLst/>
          </a:prstGeom>
        </p:spPr>
      </p:pic>
      <p:cxnSp>
        <p:nvCxnSpPr>
          <p:cNvPr id="18" name="Straight Arrow Connector 17">
            <a:extLst>
              <a:ext uri="{FF2B5EF4-FFF2-40B4-BE49-F238E27FC236}">
                <a16:creationId xmlns:a16="http://schemas.microsoft.com/office/drawing/2014/main" id="{AB97B12D-5E9B-4B03-92A1-2C7A4D15CA1E}"/>
              </a:ext>
            </a:extLst>
          </p:cNvPr>
          <p:cNvCxnSpPr>
            <a:cxnSpLocks/>
          </p:cNvCxnSpPr>
          <p:nvPr/>
        </p:nvCxnSpPr>
        <p:spPr>
          <a:xfrm flipH="1" flipV="1">
            <a:off x="5159829" y="3768189"/>
            <a:ext cx="1978745"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F1431829-FD83-4094-9533-2DF2A14C7265}"/>
              </a:ext>
            </a:extLst>
          </p:cNvPr>
          <p:cNvSpPr/>
          <p:nvPr/>
        </p:nvSpPr>
        <p:spPr>
          <a:xfrm>
            <a:off x="6536871" y="615043"/>
            <a:ext cx="2165722" cy="1273628"/>
          </a:xfrm>
          <a:prstGeom prst="ellips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000" b="1">
                <a:solidFill>
                  <a:schemeClr val="accent1"/>
                </a:solidFill>
                <a:latin typeface="Abadi" panose="020B0604020104020204" pitchFamily="34" charset="0"/>
              </a:rPr>
              <a:t>44 points difference  H and O</a:t>
            </a:r>
          </a:p>
        </p:txBody>
      </p:sp>
      <p:pic>
        <p:nvPicPr>
          <p:cNvPr id="10" name="Video 9">
            <a:hlinkClick r:id="" action="ppaction://media"/>
            <a:extLst>
              <a:ext uri="{FF2B5EF4-FFF2-40B4-BE49-F238E27FC236}">
                <a16:creationId xmlns:a16="http://schemas.microsoft.com/office/drawing/2014/main" id="{7B26A7D3-0588-DDAB-21AA-452F539E7F0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12500" r="1250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872287164"/>
      </p:ext>
    </p:extLst>
  </p:cSld>
  <p:clrMapOvr>
    <a:masterClrMapping/>
  </p:clrMapOvr>
  <mc:AlternateContent xmlns:mc="http://schemas.openxmlformats.org/markup-compatibility/2006" xmlns:p14="http://schemas.microsoft.com/office/powerpoint/2010/main">
    <mc:Choice Requires="p14">
      <p:transition spd="slow" p14:dur="2000" advTm="21968"/>
    </mc:Choice>
    <mc:Fallback xmlns="">
      <p:transition spd="slow" advTm="219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436098" y="262620"/>
            <a:ext cx="7772400" cy="1143000"/>
          </a:xfrm>
        </p:spPr>
        <p:txBody>
          <a:bodyPr/>
          <a:lstStyle/>
          <a:p>
            <a:pPr algn="ctr" eaLnBrk="1" fontAlgn="auto" hangingPunct="1">
              <a:spcAft>
                <a:spcPts val="0"/>
              </a:spcAft>
              <a:defRPr/>
            </a:pPr>
            <a:r>
              <a:rPr lang="en-IE">
                <a:solidFill>
                  <a:schemeClr val="bg2">
                    <a:lumMod val="25000"/>
                  </a:schemeClr>
                </a:solidFill>
                <a:latin typeface="Arial" pitchFamily="34" charset="0"/>
                <a:cs typeface="Arial" pitchFamily="34" charset="0"/>
              </a:rPr>
              <a:t>     </a:t>
            </a:r>
            <a:r>
              <a:rPr lang="en-IE" sz="2800">
                <a:solidFill>
                  <a:schemeClr val="bg2">
                    <a:lumMod val="25000"/>
                  </a:schemeClr>
                </a:solidFill>
                <a:latin typeface="Arial" pitchFamily="34" charset="0"/>
                <a:cs typeface="Arial" pitchFamily="34" charset="0"/>
              </a:rPr>
              <a:t>Consider our</a:t>
            </a:r>
            <a:r>
              <a:rPr lang="en-IE" sz="2800">
                <a:solidFill>
                  <a:schemeClr val="bg2">
                    <a:lumMod val="50000"/>
                  </a:schemeClr>
                </a:solidFill>
                <a:latin typeface="Arial" pitchFamily="34" charset="0"/>
                <a:cs typeface="Arial" pitchFamily="34" charset="0"/>
              </a:rPr>
              <a:t> </a:t>
            </a:r>
            <a:r>
              <a:rPr lang="en-IE" sz="2800">
                <a:solidFill>
                  <a:schemeClr val="bg2">
                    <a:lumMod val="25000"/>
                  </a:schemeClr>
                </a:solidFill>
                <a:latin typeface="Arial" pitchFamily="34" charset="0"/>
                <a:cs typeface="Arial" pitchFamily="34" charset="0"/>
              </a:rPr>
              <a:t>grading and points system </a:t>
            </a:r>
            <a:endParaRPr lang="en-US" sz="2800">
              <a:solidFill>
                <a:schemeClr val="bg2">
                  <a:lumMod val="25000"/>
                </a:schemeClr>
              </a:solidFill>
              <a:latin typeface="Arial" pitchFamily="34" charset="0"/>
              <a:cs typeface="Arial" pitchFamily="34" charset="0"/>
            </a:endParaRPr>
          </a:p>
        </p:txBody>
      </p:sp>
      <p:graphicFrame>
        <p:nvGraphicFramePr>
          <p:cNvPr id="20485" name="Rectangle 3">
            <a:extLst>
              <a:ext uri="{FF2B5EF4-FFF2-40B4-BE49-F238E27FC236}">
                <a16:creationId xmlns:a16="http://schemas.microsoft.com/office/drawing/2014/main" id="{DAE564B2-C08D-41F4-94C3-0D26B74C246F}"/>
              </a:ext>
            </a:extLst>
          </p:cNvPr>
          <p:cNvGraphicFramePr>
            <a:graphicFrameLocks noGrp="1"/>
          </p:cNvGraphicFramePr>
          <p:nvPr>
            <p:ph idx="1"/>
            <p:extLst>
              <p:ext uri="{D42A27DB-BD31-4B8C-83A1-F6EECF244321}">
                <p14:modId xmlns:p14="http://schemas.microsoft.com/office/powerpoint/2010/main" val="2725036406"/>
              </p:ext>
            </p:extLst>
          </p:nvPr>
        </p:nvGraphicFramePr>
        <p:xfrm>
          <a:off x="645020" y="1557768"/>
          <a:ext cx="7772400" cy="502121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8" name="Video 7">
            <a:hlinkClick r:id="" action="ppaction://media"/>
            <a:extLst>
              <a:ext uri="{FF2B5EF4-FFF2-40B4-BE49-F238E27FC236}">
                <a16:creationId xmlns:a16="http://schemas.microsoft.com/office/drawing/2014/main" id="{2E8DB4B2-8624-E205-41E7-AC209474791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0"/>
          <a:srcRect l="12500" r="1250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669192945"/>
      </p:ext>
    </p:extLst>
  </p:cSld>
  <p:clrMapOvr>
    <a:masterClrMapping/>
  </p:clrMapOvr>
  <mc:AlternateContent xmlns:mc="http://schemas.openxmlformats.org/markup-compatibility/2006" xmlns:p14="http://schemas.microsoft.com/office/powerpoint/2010/main">
    <mc:Choice Requires="p14">
      <p:transition spd="slow" p14:dur="2000" advTm="37879"/>
    </mc:Choice>
    <mc:Fallback xmlns="">
      <p:transition spd="slow" advTm="378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34E14-1422-4BD4-8EBE-98986E596627}"/>
              </a:ext>
            </a:extLst>
          </p:cNvPr>
          <p:cNvSpPr>
            <a:spLocks noGrp="1"/>
          </p:cNvSpPr>
          <p:nvPr>
            <p:ph type="title"/>
          </p:nvPr>
        </p:nvSpPr>
        <p:spPr>
          <a:xfrm>
            <a:off x="4152550" y="609600"/>
            <a:ext cx="2802951" cy="1320800"/>
          </a:xfrm>
        </p:spPr>
        <p:txBody>
          <a:bodyPr>
            <a:normAutofit/>
          </a:bodyPr>
          <a:lstStyle/>
          <a:p>
            <a:r>
              <a:rPr lang="en-GB"/>
              <a:t>What next?</a:t>
            </a:r>
          </a:p>
        </p:txBody>
      </p:sp>
      <p:sp>
        <p:nvSpPr>
          <p:cNvPr id="3" name="Content Placeholder 2">
            <a:extLst>
              <a:ext uri="{FF2B5EF4-FFF2-40B4-BE49-F238E27FC236}">
                <a16:creationId xmlns:a16="http://schemas.microsoft.com/office/drawing/2014/main" id="{514F89E3-7DBE-4C8F-9E83-820E6FB954D9}"/>
              </a:ext>
            </a:extLst>
          </p:cNvPr>
          <p:cNvSpPr>
            <a:spLocks noGrp="1"/>
          </p:cNvSpPr>
          <p:nvPr>
            <p:ph idx="1"/>
          </p:nvPr>
        </p:nvSpPr>
        <p:spPr>
          <a:xfrm>
            <a:off x="3907172" y="2160589"/>
            <a:ext cx="3048329" cy="3880773"/>
          </a:xfrm>
        </p:spPr>
        <p:txBody>
          <a:bodyPr>
            <a:normAutofit/>
          </a:bodyPr>
          <a:lstStyle/>
          <a:p>
            <a:pPr marL="0" indent="0">
              <a:buNone/>
            </a:pPr>
            <a:r>
              <a:rPr lang="en-GB">
                <a:latin typeface="Abadi" panose="020B0604020104020204" pitchFamily="34" charset="0"/>
              </a:rPr>
              <a:t>So now that I understand the system…</a:t>
            </a:r>
          </a:p>
        </p:txBody>
      </p:sp>
      <p:pic>
        <p:nvPicPr>
          <p:cNvPr id="5" name="Picture 4" descr="Question mark on green pastel background">
            <a:extLst>
              <a:ext uri="{FF2B5EF4-FFF2-40B4-BE49-F238E27FC236}">
                <a16:creationId xmlns:a16="http://schemas.microsoft.com/office/drawing/2014/main" id="{1B2B45A2-5EF3-FDC6-F8B2-D62B29FB2EA4}"/>
              </a:ext>
            </a:extLst>
          </p:cNvPr>
          <p:cNvPicPr>
            <a:picLocks noChangeAspect="1"/>
          </p:cNvPicPr>
          <p:nvPr/>
        </p:nvPicPr>
        <p:blipFill rotWithShape="1">
          <a:blip r:embed="rId4"/>
          <a:srcRect l="47871" r="7879"/>
          <a:stretch/>
        </p:blipFill>
        <p:spPr>
          <a:xfrm>
            <a:off x="20" y="-1"/>
            <a:ext cx="404620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9" name="Isosceles Triangle 8">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pic>
        <p:nvPicPr>
          <p:cNvPr id="7" name="Video 6">
            <a:hlinkClick r:id="" action="ppaction://media"/>
            <a:extLst>
              <a:ext uri="{FF2B5EF4-FFF2-40B4-BE49-F238E27FC236}">
                <a16:creationId xmlns:a16="http://schemas.microsoft.com/office/drawing/2014/main" id="{E364E637-B304-2A95-3077-A60C9A4028F9}"/>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12500" r="1250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890435843"/>
      </p:ext>
    </p:extLst>
  </p:cSld>
  <p:clrMapOvr>
    <a:masterClrMapping/>
  </p:clrMapOvr>
  <mc:AlternateContent xmlns:mc="http://schemas.openxmlformats.org/markup-compatibility/2006" xmlns:p14="http://schemas.microsoft.com/office/powerpoint/2010/main">
    <mc:Choice Requires="p14">
      <p:transition spd="slow" p14:dur="2000" advTm="7548"/>
    </mc:Choice>
    <mc:Fallback xmlns="">
      <p:transition spd="slow" advTm="75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10" presetClass="entr" presetSubtype="0" fill="hold" grpId="0" nodeType="withEffect">
                                  <p:stCondLst>
                                    <p:cond delay="1000"/>
                                  </p:stCondLst>
                                  <p:iterate type="lt">
                                    <p:tmPct val="10000"/>
                                  </p:iterate>
                                  <p:childTnLst>
                                    <p:set>
                                      <p:cBhvr>
                                        <p:cTn id="8" dur="1" fill="hold">
                                          <p:stCondLst>
                                            <p:cond delay="0"/>
                                          </p:stCondLst>
                                        </p:cTn>
                                        <p:tgtEl>
                                          <p:spTgt spid="2"/>
                                        </p:tgtEl>
                                        <p:attrNameLst>
                                          <p:attrName>style.visibility</p:attrName>
                                        </p:attrNameLst>
                                      </p:cBhvr>
                                      <p:to>
                                        <p:strVal val="visible"/>
                                      </p:to>
                                    </p:set>
                                    <p:animEffect transition="in" filter="fade">
                                      <p:cBhvr>
                                        <p:cTn id="9"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7"/>
                </p:tgtEl>
              </p:cMediaNode>
            </p:video>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7"/>
                                        </p:tgtEl>
                                      </p:cBhvr>
                                    </p:cmd>
                                  </p:childTnLst>
                                </p:cTn>
                              </p:par>
                            </p:childTnLst>
                          </p:cTn>
                        </p:par>
                      </p:childTnLst>
                    </p:cTn>
                  </p:par>
                </p:childTnLst>
              </p:cTn>
              <p:nextCondLst>
                <p:cond evt="onClick" delay="0">
                  <p:tgtEl>
                    <p:spTgt spid="7"/>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BFF60B97-5EB1-411D-9287-82F79E225F9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16" name="Straight Connector 15">
              <a:extLst>
                <a:ext uri="{FF2B5EF4-FFF2-40B4-BE49-F238E27FC236}">
                  <a16:creationId xmlns:a16="http://schemas.microsoft.com/office/drawing/2014/main" id="{D674D93F-5BDC-4ACB-A8CA-7E981651184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08928BCD-A664-442D-ABA1-C3CFBED999E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8" name="Rectangle 23">
              <a:extLst>
                <a:ext uri="{FF2B5EF4-FFF2-40B4-BE49-F238E27FC236}">
                  <a16:creationId xmlns:a16="http://schemas.microsoft.com/office/drawing/2014/main" id="{BA984793-63CC-45CB-A884-996FAAC233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9" name="Rectangle 25">
              <a:extLst>
                <a:ext uri="{FF2B5EF4-FFF2-40B4-BE49-F238E27FC236}">
                  <a16:creationId xmlns:a16="http://schemas.microsoft.com/office/drawing/2014/main" id="{2F0C28C5-1A58-4CFD-AE80-A035DCD738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0" name="Isosceles Triangle 19">
              <a:extLst>
                <a:ext uri="{FF2B5EF4-FFF2-40B4-BE49-F238E27FC236}">
                  <a16:creationId xmlns:a16="http://schemas.microsoft.com/office/drawing/2014/main" id="{95D7054E-4DD9-45B4-9774-43146D6C73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1" name="Rectangle 27">
              <a:extLst>
                <a:ext uri="{FF2B5EF4-FFF2-40B4-BE49-F238E27FC236}">
                  <a16:creationId xmlns:a16="http://schemas.microsoft.com/office/drawing/2014/main" id="{B82025D2-80F5-4523-8D68-3831F8711F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2" name="Rectangle 28">
              <a:extLst>
                <a:ext uri="{FF2B5EF4-FFF2-40B4-BE49-F238E27FC236}">
                  <a16:creationId xmlns:a16="http://schemas.microsoft.com/office/drawing/2014/main" id="{BC890E5E-6997-4B43-8F03-33C4CA22B6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3" name="Rectangle 29">
              <a:extLst>
                <a:ext uri="{FF2B5EF4-FFF2-40B4-BE49-F238E27FC236}">
                  <a16:creationId xmlns:a16="http://schemas.microsoft.com/office/drawing/2014/main" id="{A8F61413-378E-434E-BB32-C83A8B826E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4" name="Isosceles Triangle 23">
              <a:extLst>
                <a:ext uri="{FF2B5EF4-FFF2-40B4-BE49-F238E27FC236}">
                  <a16:creationId xmlns:a16="http://schemas.microsoft.com/office/drawing/2014/main" id="{22FCA4F9-826F-46CC-97AA-E951F199A6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5" name="Isosceles Triangle 24">
              <a:extLst>
                <a:ext uri="{FF2B5EF4-FFF2-40B4-BE49-F238E27FC236}">
                  <a16:creationId xmlns:a16="http://schemas.microsoft.com/office/drawing/2014/main" id="{96E65488-263B-49DE-A257-2F17752147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grpSp>
      <p:sp>
        <p:nvSpPr>
          <p:cNvPr id="2" name="Title 1">
            <a:extLst>
              <a:ext uri="{FF2B5EF4-FFF2-40B4-BE49-F238E27FC236}">
                <a16:creationId xmlns:a16="http://schemas.microsoft.com/office/drawing/2014/main" id="{9B32C57D-B6FF-4AFA-9074-680CD5ADE576}"/>
              </a:ext>
            </a:extLst>
          </p:cNvPr>
          <p:cNvSpPr>
            <a:spLocks noGrp="1"/>
          </p:cNvSpPr>
          <p:nvPr>
            <p:ph type="title"/>
          </p:nvPr>
        </p:nvSpPr>
        <p:spPr>
          <a:xfrm>
            <a:off x="2137171" y="609600"/>
            <a:ext cx="4818329" cy="1320800"/>
          </a:xfrm>
        </p:spPr>
        <p:txBody>
          <a:bodyPr vert="horz" lIns="91440" tIns="45720" rIns="91440" bIns="45720" rtlCol="0" anchor="t">
            <a:normAutofit/>
          </a:bodyPr>
          <a:lstStyle/>
          <a:p>
            <a:pPr>
              <a:lnSpc>
                <a:spcPct val="90000"/>
              </a:lnSpc>
            </a:pPr>
            <a:r>
              <a:rPr lang="en-US" sz="3100" b="1" err="1"/>
              <a:t>Careersportal</a:t>
            </a:r>
            <a:r>
              <a:rPr lang="en-US" sz="3100" b="1"/>
              <a:t> is the key to good subject choice</a:t>
            </a:r>
          </a:p>
        </p:txBody>
      </p:sp>
      <p:pic>
        <p:nvPicPr>
          <p:cNvPr id="7" name="Content Placeholder 6" descr="Icon&#10;&#10;Description automatically generated">
            <a:extLst>
              <a:ext uri="{FF2B5EF4-FFF2-40B4-BE49-F238E27FC236}">
                <a16:creationId xmlns:a16="http://schemas.microsoft.com/office/drawing/2014/main" id="{B8DE0EF0-3937-408A-BE14-C11B895665EB}"/>
              </a:ext>
            </a:extLst>
          </p:cNvPr>
          <p:cNvPicPr>
            <a:picLocks noGrp="1" noChangeAspect="1"/>
          </p:cNvPicPr>
          <p:nvPr>
            <p:ph sz="half" idx="2"/>
          </p:nvPr>
        </p:nvPicPr>
        <p:blipFill rotWithShape="1">
          <a:blip r:embed="rId4">
            <a:alphaModFix/>
            <a:extLst>
              <a:ext uri="{28A0092B-C50C-407E-A947-70E740481C1C}">
                <a14:useLocalDpi xmlns:a14="http://schemas.microsoft.com/office/drawing/2010/main" val="0"/>
              </a:ext>
            </a:extLst>
          </a:blip>
          <a:srcRect l="9561" r="23767"/>
          <a:stretch/>
        </p:blipFill>
        <p:spPr>
          <a:xfrm>
            <a:off x="20" y="10"/>
            <a:ext cx="1524124" cy="2285990"/>
          </a:xfrm>
          <a:custGeom>
            <a:avLst/>
            <a:gdLst/>
            <a:ahLst/>
            <a:cxnLst/>
            <a:rect l="l" t="t" r="r" b="b"/>
            <a:pathLst>
              <a:path w="2032191" h="2286000">
                <a:moveTo>
                  <a:pt x="0" y="0"/>
                </a:moveTo>
                <a:lnTo>
                  <a:pt x="1676558" y="0"/>
                </a:lnTo>
                <a:lnTo>
                  <a:pt x="2032191" y="2286000"/>
                </a:lnTo>
                <a:lnTo>
                  <a:pt x="0" y="2286000"/>
                </a:lnTo>
                <a:close/>
              </a:path>
            </a:pathLst>
          </a:custGeom>
        </p:spPr>
      </p:pic>
      <p:cxnSp>
        <p:nvCxnSpPr>
          <p:cNvPr id="27" name="Straight Connector 26">
            <a:extLst>
              <a:ext uri="{FF2B5EF4-FFF2-40B4-BE49-F238E27FC236}">
                <a16:creationId xmlns:a16="http://schemas.microsoft.com/office/drawing/2014/main" id="{B3F79EE1-6AC0-45FE-8BB0-BEE28C6011C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2286000"/>
            <a:ext cx="154703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B7969C00-E176-4A17-9292-CAA178422EDF}"/>
              </a:ext>
            </a:extLst>
          </p:cNvPr>
          <p:cNvPicPr>
            <a:picLocks noChangeAspect="1"/>
          </p:cNvPicPr>
          <p:nvPr/>
        </p:nvPicPr>
        <p:blipFill rotWithShape="1">
          <a:blip r:embed="rId5">
            <a:alphaModFix/>
          </a:blip>
          <a:srcRect l="25382" r="14931"/>
          <a:stretch/>
        </p:blipFill>
        <p:spPr>
          <a:xfrm>
            <a:off x="71686" y="4574104"/>
            <a:ext cx="1986158" cy="2283897"/>
          </a:xfrm>
          <a:custGeom>
            <a:avLst/>
            <a:gdLst/>
            <a:ahLst/>
            <a:cxnLst/>
            <a:rect l="l" t="t" r="r" b="b"/>
            <a:pathLst>
              <a:path w="2648210" h="2283897">
                <a:moveTo>
                  <a:pt x="0" y="0"/>
                </a:moveTo>
                <a:lnTo>
                  <a:pt x="2292570" y="0"/>
                </a:lnTo>
                <a:lnTo>
                  <a:pt x="2630980" y="2175293"/>
                </a:lnTo>
                <a:lnTo>
                  <a:pt x="2631314" y="2175293"/>
                </a:lnTo>
                <a:lnTo>
                  <a:pt x="2648210" y="2283897"/>
                </a:lnTo>
                <a:lnTo>
                  <a:pt x="382674" y="2283897"/>
                </a:lnTo>
                <a:close/>
              </a:path>
            </a:pathLst>
          </a:custGeom>
        </p:spPr>
      </p:pic>
      <p:cxnSp>
        <p:nvCxnSpPr>
          <p:cNvPr id="29" name="Straight Connector 28">
            <a:extLst>
              <a:ext uri="{FF2B5EF4-FFF2-40B4-BE49-F238E27FC236}">
                <a16:creationId xmlns:a16="http://schemas.microsoft.com/office/drawing/2014/main" id="{8766F213-9FE6-4D9F-8346-B351CC0B09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6201" y="4574104"/>
            <a:ext cx="175994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Isosceles Triangle 8">
            <a:extLst>
              <a:ext uri="{FF2B5EF4-FFF2-40B4-BE49-F238E27FC236}">
                <a16:creationId xmlns:a16="http://schemas.microsoft.com/office/drawing/2014/main" id="{03F91B8C-9F3A-4995-AD65-9177B4966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357491"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3" name="Content Placeholder 2">
            <a:extLst>
              <a:ext uri="{FF2B5EF4-FFF2-40B4-BE49-F238E27FC236}">
                <a16:creationId xmlns:a16="http://schemas.microsoft.com/office/drawing/2014/main" id="{7FEAB0E2-6C65-47FE-B9FB-77436102BA57}"/>
              </a:ext>
            </a:extLst>
          </p:cNvPr>
          <p:cNvSpPr>
            <a:spLocks noGrp="1"/>
          </p:cNvSpPr>
          <p:nvPr>
            <p:ph sz="half" idx="1"/>
          </p:nvPr>
        </p:nvSpPr>
        <p:spPr>
          <a:xfrm>
            <a:off x="2137171" y="2160589"/>
            <a:ext cx="4818329" cy="3880773"/>
          </a:xfrm>
        </p:spPr>
        <p:txBody>
          <a:bodyPr vert="horz" lIns="91440" tIns="45720" rIns="91440" bIns="45720" rtlCol="0">
            <a:normAutofit/>
          </a:bodyPr>
          <a:lstStyle/>
          <a:p>
            <a:r>
              <a:rPr lang="en-US"/>
              <a:t>Detailed research on subjects (course content, assessment, career related areas) </a:t>
            </a:r>
          </a:p>
          <a:p>
            <a:r>
              <a:rPr lang="en-US"/>
              <a:t>Log in: World of education Leaving Cert subjects app.</a:t>
            </a:r>
          </a:p>
          <a:p>
            <a:r>
              <a:rPr lang="en-US" b="1"/>
              <a:t>Access subject information from your Reach+ or directly from CareersPortal website </a:t>
            </a:r>
            <a:r>
              <a:rPr lang="en-US">
                <a:hlinkClick r:id="rId6"/>
              </a:rPr>
              <a:t>Leaving Cert Subjects | CareersPortal.ie</a:t>
            </a:r>
            <a:endParaRPr lang="en-US"/>
          </a:p>
        </p:txBody>
      </p:sp>
      <p:pic>
        <p:nvPicPr>
          <p:cNvPr id="8" name="Video 7">
            <a:hlinkClick r:id="" action="ppaction://media"/>
            <a:extLst>
              <a:ext uri="{FF2B5EF4-FFF2-40B4-BE49-F238E27FC236}">
                <a16:creationId xmlns:a16="http://schemas.microsoft.com/office/drawing/2014/main" id="{C53D4C80-2D35-6C9C-FC73-DC5F41BB2E26}"/>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rcRect l="12500" r="1250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418952297"/>
      </p:ext>
    </p:extLst>
  </p:cSld>
  <p:clrMapOvr>
    <a:masterClrMapping/>
  </p:clrMapOvr>
  <mc:AlternateContent xmlns:mc="http://schemas.openxmlformats.org/markup-compatibility/2006" xmlns:p14="http://schemas.microsoft.com/office/powerpoint/2010/main">
    <mc:Choice Requires="p14">
      <p:transition spd="slow" p14:dur="2000" advTm="29992"/>
    </mc:Choice>
    <mc:Fallback xmlns="">
      <p:transition spd="slow" advTm="299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9E048-75DE-4786-9A5E-DD31957E2199}"/>
              </a:ext>
            </a:extLst>
          </p:cNvPr>
          <p:cNvSpPr>
            <a:spLocks noGrp="1"/>
          </p:cNvSpPr>
          <p:nvPr>
            <p:ph type="title"/>
          </p:nvPr>
        </p:nvSpPr>
        <p:spPr>
          <a:xfrm>
            <a:off x="821871" y="141514"/>
            <a:ext cx="7211786" cy="459695"/>
          </a:xfrm>
        </p:spPr>
        <p:txBody>
          <a:bodyPr>
            <a:normAutofit fontScale="90000"/>
          </a:bodyPr>
          <a:lstStyle/>
          <a:p>
            <a:r>
              <a:rPr lang="en-IE">
                <a:latin typeface="Abadi" panose="020B0604020104020204" pitchFamily="34" charset="0"/>
              </a:rPr>
              <a:t>Using your CareersPortal account to research</a:t>
            </a:r>
          </a:p>
        </p:txBody>
      </p:sp>
      <p:pic>
        <p:nvPicPr>
          <p:cNvPr id="6" name="Picture 5" descr="Graphical user interface, text, application&#10;&#10;Description automatically generated">
            <a:extLst>
              <a:ext uri="{FF2B5EF4-FFF2-40B4-BE49-F238E27FC236}">
                <a16:creationId xmlns:a16="http://schemas.microsoft.com/office/drawing/2014/main" id="{F812B056-AF6D-4816-9CF6-72A0E3E1C6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618" y="745671"/>
            <a:ext cx="8483307" cy="5034390"/>
          </a:xfrm>
          <a:prstGeom prst="rect">
            <a:avLst/>
          </a:prstGeom>
        </p:spPr>
      </p:pic>
      <p:sp>
        <p:nvSpPr>
          <p:cNvPr id="8" name="Arrow: Down 7">
            <a:extLst>
              <a:ext uri="{FF2B5EF4-FFF2-40B4-BE49-F238E27FC236}">
                <a16:creationId xmlns:a16="http://schemas.microsoft.com/office/drawing/2014/main" id="{9C139AC9-D236-40A4-8E86-E76CC932362D}"/>
              </a:ext>
            </a:extLst>
          </p:cNvPr>
          <p:cNvSpPr/>
          <p:nvPr/>
        </p:nvSpPr>
        <p:spPr>
          <a:xfrm>
            <a:off x="2479766" y="3826327"/>
            <a:ext cx="45719" cy="21227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TextBox 4">
            <a:extLst>
              <a:ext uri="{FF2B5EF4-FFF2-40B4-BE49-F238E27FC236}">
                <a16:creationId xmlns:a16="http://schemas.microsoft.com/office/drawing/2014/main" id="{B1270BBF-EBDA-4BAA-8792-5903F4BEC43F}"/>
              </a:ext>
            </a:extLst>
          </p:cNvPr>
          <p:cNvSpPr txBox="1"/>
          <p:nvPr/>
        </p:nvSpPr>
        <p:spPr>
          <a:xfrm>
            <a:off x="734786" y="6189127"/>
            <a:ext cx="5976257" cy="461665"/>
          </a:xfrm>
          <a:prstGeom prst="rect">
            <a:avLst/>
          </a:prstGeom>
          <a:noFill/>
        </p:spPr>
        <p:txBody>
          <a:bodyPr wrap="square" rtlCol="0">
            <a:spAutoFit/>
          </a:bodyPr>
          <a:lstStyle/>
          <a:p>
            <a:r>
              <a:rPr lang="en-GB">
                <a:latin typeface="Abadi" panose="020B0604020104020204" pitchFamily="34" charset="0"/>
                <a:hlinkClick r:id="rId5"/>
              </a:rPr>
              <a:t>Leaving Cert Subjects | CareersPortal.ie</a:t>
            </a:r>
            <a:endParaRPr lang="en-IE">
              <a:solidFill>
                <a:schemeClr val="bg2">
                  <a:lumMod val="25000"/>
                </a:schemeClr>
              </a:solidFill>
              <a:latin typeface="Abadi" panose="020B0604020104020204" pitchFamily="34" charset="0"/>
            </a:endParaRPr>
          </a:p>
        </p:txBody>
      </p:sp>
      <p:pic>
        <p:nvPicPr>
          <p:cNvPr id="7" name="Video 6">
            <a:hlinkClick r:id="" action="ppaction://media"/>
            <a:extLst>
              <a:ext uri="{FF2B5EF4-FFF2-40B4-BE49-F238E27FC236}">
                <a16:creationId xmlns:a16="http://schemas.microsoft.com/office/drawing/2014/main" id="{B11E6128-62F3-03B7-45DA-7DA8B273512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12500" r="1250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181904802"/>
      </p:ext>
    </p:extLst>
  </p:cSld>
  <p:clrMapOvr>
    <a:masterClrMapping/>
  </p:clrMapOvr>
  <mc:AlternateContent xmlns:mc="http://schemas.openxmlformats.org/markup-compatibility/2006" xmlns:p14="http://schemas.microsoft.com/office/powerpoint/2010/main">
    <mc:Choice Requires="p14">
      <p:transition spd="slow" p14:dur="2000" advTm="16029"/>
    </mc:Choice>
    <mc:Fallback xmlns="">
      <p:transition spd="slow" advTm="160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vert="horz" lIns="91440" tIns="45720" rIns="91440" bIns="45720" anchor="b">
            <a:normAutofit/>
          </a:bodyPr>
          <a:lstStyle/>
          <a:p>
            <a:pPr algn="ctr">
              <a:defRPr/>
            </a:pPr>
            <a:r>
              <a:rPr lang="en-IE">
                <a:solidFill>
                  <a:schemeClr val="bg2">
                    <a:lumMod val="25000"/>
                  </a:schemeClr>
                </a:solidFill>
                <a:latin typeface="Arial"/>
                <a:cs typeface="Arial"/>
              </a:rPr>
              <a:t>Consider the following – 3</a:t>
            </a:r>
            <a:r>
              <a:rPr lang="en-IE" baseline="30000">
                <a:solidFill>
                  <a:schemeClr val="bg2">
                    <a:lumMod val="25000"/>
                  </a:schemeClr>
                </a:solidFill>
                <a:latin typeface="Arial"/>
                <a:cs typeface="Arial"/>
              </a:rPr>
              <a:t>rd</a:t>
            </a:r>
            <a:r>
              <a:rPr lang="en-IE">
                <a:solidFill>
                  <a:schemeClr val="bg2">
                    <a:lumMod val="25000"/>
                  </a:schemeClr>
                </a:solidFill>
                <a:latin typeface="Arial"/>
                <a:cs typeface="Arial"/>
              </a:rPr>
              <a:t> level </a:t>
            </a:r>
            <a:endParaRPr lang="en-IE">
              <a:solidFill>
                <a:schemeClr val="bg2">
                  <a:lumMod val="25000"/>
                </a:schemeClr>
              </a:solidFill>
              <a:latin typeface="Arial" pitchFamily="34" charset="0"/>
              <a:cs typeface="Arial" pitchFamily="34" charset="0"/>
            </a:endParaRPr>
          </a:p>
        </p:txBody>
      </p:sp>
      <p:graphicFrame>
        <p:nvGraphicFramePr>
          <p:cNvPr id="18437" name="Content Placeholder 5">
            <a:extLst>
              <a:ext uri="{FF2B5EF4-FFF2-40B4-BE49-F238E27FC236}">
                <a16:creationId xmlns:a16="http://schemas.microsoft.com/office/drawing/2014/main" id="{6EAC45BA-18FC-4C4C-9CBF-1E6C3DEF7246}"/>
              </a:ext>
            </a:extLst>
          </p:cNvPr>
          <p:cNvGraphicFramePr>
            <a:graphicFrameLocks noGrp="1"/>
          </p:cNvGraphicFramePr>
          <p:nvPr>
            <p:ph idx="1"/>
            <p:extLst>
              <p:ext uri="{D42A27DB-BD31-4B8C-83A1-F6EECF244321}">
                <p14:modId xmlns:p14="http://schemas.microsoft.com/office/powerpoint/2010/main" val="3779723843"/>
              </p:ext>
            </p:extLst>
          </p:nvPr>
        </p:nvGraphicFramePr>
        <p:xfrm>
          <a:off x="609600" y="2160588"/>
          <a:ext cx="6348413" cy="388143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1" name="Video 20">
            <a:hlinkClick r:id="" action="ppaction://media"/>
            <a:extLst>
              <a:ext uri="{FF2B5EF4-FFF2-40B4-BE49-F238E27FC236}">
                <a16:creationId xmlns:a16="http://schemas.microsoft.com/office/drawing/2014/main" id="{460E88E2-9FF0-7492-5BD3-A08C794EF1FE}"/>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9"/>
          <a:srcRect l="12500" r="12500"/>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24574"/>
    </mc:Choice>
    <mc:Fallback xmlns="">
      <p:transition spd="slow" advTm="245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1"/>
                </p:tgtEl>
              </p:cMediaNode>
            </p:video>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1"/>
                                        </p:tgtEl>
                                      </p:cBhvr>
                                    </p:cmd>
                                  </p:childTnLst>
                                </p:cTn>
                              </p:par>
                            </p:childTnLst>
                          </p:cTn>
                        </p:par>
                      </p:childTnLst>
                    </p:cTn>
                  </p:par>
                </p:childTnLst>
              </p:cTn>
              <p:nextCondLst>
                <p:cond evt="onClick" delay="0">
                  <p:tgtEl>
                    <p:spTgt spid="21"/>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ABA25A55-2C70-4BF4-84B3-DAB0B6A0F9D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0" cy="6866467"/>
            <a:chOff x="0" y="-8467"/>
            <a:chExt cx="12192000" cy="6866467"/>
          </a:xfrm>
        </p:grpSpPr>
        <p:sp>
          <p:nvSpPr>
            <p:cNvPr id="16" name="Freeform 14">
              <a:extLst>
                <a:ext uri="{FF2B5EF4-FFF2-40B4-BE49-F238E27FC236}">
                  <a16:creationId xmlns:a16="http://schemas.microsoft.com/office/drawing/2014/main" id="{34DDEB77-23C4-4B9F-A228-97B5599B3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cxnSp>
          <p:nvCxnSpPr>
            <p:cNvPr id="17" name="Straight Connector 16">
              <a:extLst>
                <a:ext uri="{FF2B5EF4-FFF2-40B4-BE49-F238E27FC236}">
                  <a16:creationId xmlns:a16="http://schemas.microsoft.com/office/drawing/2014/main" id="{D58851FF-DCF2-43C7-8970-B7045ED7533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406852C5-306E-46FB-844A-7632E6D3907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9" name="Rectangle 23">
              <a:extLst>
                <a:ext uri="{FF2B5EF4-FFF2-40B4-BE49-F238E27FC236}">
                  <a16:creationId xmlns:a16="http://schemas.microsoft.com/office/drawing/2014/main" id="{F40C9C1B-A82E-4755-816B-C827A271FF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0" name="Rectangle 25">
              <a:extLst>
                <a:ext uri="{FF2B5EF4-FFF2-40B4-BE49-F238E27FC236}">
                  <a16:creationId xmlns:a16="http://schemas.microsoft.com/office/drawing/2014/main" id="{8E7D1B95-1664-47D2-9F1E-5AE3B8F8EB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1" name="Isosceles Triangle 20">
              <a:extLst>
                <a:ext uri="{FF2B5EF4-FFF2-40B4-BE49-F238E27FC236}">
                  <a16:creationId xmlns:a16="http://schemas.microsoft.com/office/drawing/2014/main" id="{C63FECDE-6D49-477E-896A-AEFD1909D5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2" name="Rectangle 27">
              <a:extLst>
                <a:ext uri="{FF2B5EF4-FFF2-40B4-BE49-F238E27FC236}">
                  <a16:creationId xmlns:a16="http://schemas.microsoft.com/office/drawing/2014/main" id="{42502F9E-0DC0-454C-8CBC-937053820F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3" name="Rectangle 28">
              <a:extLst>
                <a:ext uri="{FF2B5EF4-FFF2-40B4-BE49-F238E27FC236}">
                  <a16:creationId xmlns:a16="http://schemas.microsoft.com/office/drawing/2014/main" id="{E4139BD5-2F4F-48E5-930B-BF6BCAF6E1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4" name="Rectangle 29">
              <a:extLst>
                <a:ext uri="{FF2B5EF4-FFF2-40B4-BE49-F238E27FC236}">
                  <a16:creationId xmlns:a16="http://schemas.microsoft.com/office/drawing/2014/main" id="{B12DD939-5D79-4EC3-A014-5385FA5497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5" name="Isosceles Triangle 24">
              <a:extLst>
                <a:ext uri="{FF2B5EF4-FFF2-40B4-BE49-F238E27FC236}">
                  <a16:creationId xmlns:a16="http://schemas.microsoft.com/office/drawing/2014/main" id="{1E730207-4624-4450-B869-9F04E05BF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grpSp>
      <p:sp>
        <p:nvSpPr>
          <p:cNvPr id="4" name="Title 3">
            <a:extLst>
              <a:ext uri="{FF2B5EF4-FFF2-40B4-BE49-F238E27FC236}">
                <a16:creationId xmlns:a16="http://schemas.microsoft.com/office/drawing/2014/main" id="{01A81E55-E8C5-4539-B6B1-A5F84CA26843}"/>
              </a:ext>
            </a:extLst>
          </p:cNvPr>
          <p:cNvSpPr>
            <a:spLocks noGrp="1"/>
          </p:cNvSpPr>
          <p:nvPr>
            <p:ph type="title"/>
          </p:nvPr>
        </p:nvSpPr>
        <p:spPr>
          <a:xfrm>
            <a:off x="4743604" y="1722427"/>
            <a:ext cx="2226141" cy="2328409"/>
          </a:xfrm>
        </p:spPr>
        <p:txBody>
          <a:bodyPr vert="horz" lIns="91440" tIns="45720" rIns="91440" bIns="45720" rtlCol="0" anchor="b">
            <a:normAutofit/>
          </a:bodyPr>
          <a:lstStyle/>
          <a:p>
            <a:pPr algn="r">
              <a:lnSpc>
                <a:spcPct val="90000"/>
              </a:lnSpc>
            </a:pPr>
            <a:r>
              <a:rPr lang="en-US" sz="2600"/>
              <a:t>Meeting college  matriculation (entry) requirements</a:t>
            </a:r>
            <a:br>
              <a:rPr lang="en-US" sz="2600"/>
            </a:br>
            <a:endParaRPr lang="en-US" sz="2600"/>
          </a:p>
        </p:txBody>
      </p:sp>
      <p:pic>
        <p:nvPicPr>
          <p:cNvPr id="10" name="Picture 9" descr="Logo&#10;&#10;Description automatically generated with medium confidence">
            <a:extLst>
              <a:ext uri="{FF2B5EF4-FFF2-40B4-BE49-F238E27FC236}">
                <a16:creationId xmlns:a16="http://schemas.microsoft.com/office/drawing/2014/main" id="{5B7DB2BF-72E1-4217-AEF4-A4E545E5EE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6471" y="1528118"/>
            <a:ext cx="3902991" cy="1600226"/>
          </a:xfrm>
          <a:prstGeom prst="rect">
            <a:avLst/>
          </a:prstGeom>
        </p:spPr>
      </p:pic>
      <p:pic>
        <p:nvPicPr>
          <p:cNvPr id="3" name="Picture 2" descr="A picture containing text, clipart&#10;&#10;Description automatically generated">
            <a:extLst>
              <a:ext uri="{FF2B5EF4-FFF2-40B4-BE49-F238E27FC236}">
                <a16:creationId xmlns:a16="http://schemas.microsoft.com/office/drawing/2014/main" id="{1171DE12-4DCB-4A1F-9083-DC6DA47001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9920" y="3159935"/>
            <a:ext cx="2487219" cy="1218737"/>
          </a:xfrm>
          <a:prstGeom prst="rect">
            <a:avLst/>
          </a:prstGeom>
        </p:spPr>
      </p:pic>
      <p:pic>
        <p:nvPicPr>
          <p:cNvPr id="6" name="Picture 5" descr="A picture containing logo&#10;&#10;Description automatically generated">
            <a:extLst>
              <a:ext uri="{FF2B5EF4-FFF2-40B4-BE49-F238E27FC236}">
                <a16:creationId xmlns:a16="http://schemas.microsoft.com/office/drawing/2014/main" id="{668FBFF0-23B6-42C3-8245-E683DF35A1B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7102" y="4471467"/>
            <a:ext cx="2778350" cy="1288143"/>
          </a:xfrm>
          <a:prstGeom prst="rect">
            <a:avLst/>
          </a:prstGeom>
        </p:spPr>
      </p:pic>
      <p:pic>
        <p:nvPicPr>
          <p:cNvPr id="11" name="Video 10">
            <a:hlinkClick r:id="" action="ppaction://media"/>
            <a:extLst>
              <a:ext uri="{FF2B5EF4-FFF2-40B4-BE49-F238E27FC236}">
                <a16:creationId xmlns:a16="http://schemas.microsoft.com/office/drawing/2014/main" id="{8C0AEFD5-5696-E761-B026-4A26FAF9DA7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rcRect l="12500" r="1250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238455548"/>
      </p:ext>
    </p:extLst>
  </p:cSld>
  <p:clrMapOvr>
    <a:masterClrMapping/>
  </p:clrMapOvr>
  <mc:AlternateContent xmlns:mc="http://schemas.openxmlformats.org/markup-compatibility/2006" xmlns:p14="http://schemas.microsoft.com/office/powerpoint/2010/main">
    <mc:Choice Requires="p14">
      <p:transition spd="slow" p14:dur="2000" advTm="7888"/>
    </mc:Choice>
    <mc:Fallback xmlns="">
      <p:transition spd="slow" advTm="78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tle 1"/>
          <p:cNvSpPr>
            <a:spLocks noGrp="1"/>
          </p:cNvSpPr>
          <p:nvPr>
            <p:ph type="title"/>
          </p:nvPr>
        </p:nvSpPr>
        <p:spPr>
          <a:xfrm>
            <a:off x="2137171" y="609600"/>
            <a:ext cx="4818330" cy="1320800"/>
          </a:xfrm>
        </p:spPr>
        <p:txBody>
          <a:bodyPr vert="horz" lIns="91440" tIns="45720" rIns="91440" bIns="45720" rtlCol="0" anchor="t">
            <a:normAutofit/>
          </a:bodyPr>
          <a:lstStyle/>
          <a:p>
            <a:pPr fontAlgn="auto">
              <a:spcAft>
                <a:spcPts val="0"/>
              </a:spcAft>
              <a:defRPr/>
            </a:pPr>
            <a:r>
              <a:rPr lang="en-US"/>
              <a:t>Presentation overview</a:t>
            </a:r>
          </a:p>
        </p:txBody>
      </p:sp>
      <p:pic>
        <p:nvPicPr>
          <p:cNvPr id="4106" name="Picture 4099">
            <a:extLst>
              <a:ext uri="{FF2B5EF4-FFF2-40B4-BE49-F238E27FC236}">
                <a16:creationId xmlns:a16="http://schemas.microsoft.com/office/drawing/2014/main" id="{C5A26BB9-1269-A81B-E559-2FC210E78E6C}"/>
              </a:ext>
            </a:extLst>
          </p:cNvPr>
          <p:cNvPicPr>
            <a:picLocks noChangeAspect="1"/>
          </p:cNvPicPr>
          <p:nvPr/>
        </p:nvPicPr>
        <p:blipFill rotWithShape="1">
          <a:blip r:embed="rId4"/>
          <a:srcRect l="41446" r="41759" b="-1"/>
          <a:stretch/>
        </p:blipFill>
        <p:spPr>
          <a:xfrm>
            <a:off x="20" y="10"/>
            <a:ext cx="2050522" cy="6867719"/>
          </a:xfrm>
          <a:custGeom>
            <a:avLst/>
            <a:gdLst/>
            <a:ahLst/>
            <a:cxnLst/>
            <a:rect l="l" t="t" r="r" b="b"/>
            <a:pathLst>
              <a:path w="2734056" h="6858000">
                <a:moveTo>
                  <a:pt x="0" y="0"/>
                </a:moveTo>
                <a:lnTo>
                  <a:pt x="1674254" y="0"/>
                </a:lnTo>
                <a:lnTo>
                  <a:pt x="2734056" y="6850199"/>
                </a:lnTo>
                <a:lnTo>
                  <a:pt x="2734056" y="6858000"/>
                </a:lnTo>
                <a:lnTo>
                  <a:pt x="461457" y="6858000"/>
                </a:lnTo>
                <a:lnTo>
                  <a:pt x="0" y="4134118"/>
                </a:lnTo>
                <a:close/>
              </a:path>
            </a:pathLst>
          </a:custGeom>
        </p:spPr>
      </p:pic>
      <p:sp>
        <p:nvSpPr>
          <p:cNvPr id="4107" name="Isosceles Triangle 4103">
            <a:extLst>
              <a:ext uri="{FF2B5EF4-FFF2-40B4-BE49-F238E27FC236}">
                <a16:creationId xmlns:a16="http://schemas.microsoft.com/office/drawing/2014/main" id="{ECD25CC7-FC66-488C-8D61-0FE7ECF161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357491"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4" name="TextBox 3">
            <a:extLst>
              <a:ext uri="{FF2B5EF4-FFF2-40B4-BE49-F238E27FC236}">
                <a16:creationId xmlns:a16="http://schemas.microsoft.com/office/drawing/2014/main" id="{41AA7C0D-B6D1-453F-99EB-60B542513591}"/>
              </a:ext>
            </a:extLst>
          </p:cNvPr>
          <p:cNvSpPr txBox="1"/>
          <p:nvPr/>
        </p:nvSpPr>
        <p:spPr>
          <a:xfrm>
            <a:off x="2137171" y="2160589"/>
            <a:ext cx="4818330" cy="3880773"/>
          </a:xfrm>
          <a:prstGeom prst="rect">
            <a:avLst/>
          </a:prstGeom>
        </p:spPr>
        <p:txBody>
          <a:bodyPr vert="horz" lIns="91440" tIns="45720" rIns="91440" bIns="45720" rtlCol="0">
            <a:normAutofit/>
          </a:bodyPr>
          <a:lstStyle/>
          <a:p>
            <a:pPr marL="342900" indent="-342900">
              <a:lnSpc>
                <a:spcPct val="90000"/>
              </a:lnSpc>
              <a:spcBef>
                <a:spcPts val="1000"/>
              </a:spcBef>
              <a:buClr>
                <a:schemeClr val="accent1"/>
              </a:buClr>
              <a:buSzPct val="80000"/>
              <a:buFont typeface="Wingdings 3" charset="2"/>
              <a:buChar char=""/>
            </a:pPr>
            <a:r>
              <a:rPr lang="en-US">
                <a:solidFill>
                  <a:schemeClr val="tx1">
                    <a:lumMod val="75000"/>
                    <a:lumOff val="25000"/>
                  </a:schemeClr>
                </a:solidFill>
              </a:rPr>
              <a:t>The Framework of Qualifications</a:t>
            </a:r>
          </a:p>
          <a:p>
            <a:pPr marL="342900" indent="-342900">
              <a:lnSpc>
                <a:spcPct val="90000"/>
              </a:lnSpc>
              <a:spcBef>
                <a:spcPts val="1000"/>
              </a:spcBef>
              <a:buClr>
                <a:schemeClr val="accent1"/>
              </a:buClr>
              <a:buSzPct val="80000"/>
              <a:buFont typeface="Wingdings 3" charset="2"/>
              <a:buChar char=""/>
            </a:pPr>
            <a:r>
              <a:rPr lang="en-US">
                <a:solidFill>
                  <a:schemeClr val="tx1">
                    <a:lumMod val="75000"/>
                    <a:lumOff val="25000"/>
                  </a:schemeClr>
                </a:solidFill>
              </a:rPr>
              <a:t>Your Subject Options</a:t>
            </a:r>
          </a:p>
          <a:p>
            <a:pPr marL="342900" indent="-342900">
              <a:lnSpc>
                <a:spcPct val="90000"/>
              </a:lnSpc>
              <a:spcBef>
                <a:spcPts val="1000"/>
              </a:spcBef>
              <a:buClr>
                <a:schemeClr val="accent1"/>
              </a:buClr>
              <a:buSzPct val="80000"/>
              <a:buFont typeface="Wingdings 3" charset="2"/>
              <a:buChar char=""/>
            </a:pPr>
            <a:r>
              <a:rPr lang="en-US">
                <a:solidFill>
                  <a:schemeClr val="tx1">
                    <a:lumMod val="75000"/>
                    <a:lumOff val="25000"/>
                  </a:schemeClr>
                </a:solidFill>
              </a:rPr>
              <a:t>Our Leaving Certificate System</a:t>
            </a:r>
          </a:p>
          <a:p>
            <a:pPr marL="342900" indent="-342900">
              <a:lnSpc>
                <a:spcPct val="90000"/>
              </a:lnSpc>
              <a:spcBef>
                <a:spcPts val="1000"/>
              </a:spcBef>
              <a:buClr>
                <a:schemeClr val="accent1"/>
              </a:buClr>
              <a:buSzPct val="80000"/>
              <a:buFont typeface="Wingdings 3" charset="2"/>
              <a:buChar char=""/>
            </a:pPr>
            <a:r>
              <a:rPr lang="en-US">
                <a:solidFill>
                  <a:schemeClr val="tx1">
                    <a:lumMod val="75000"/>
                    <a:lumOff val="25000"/>
                  </a:schemeClr>
                </a:solidFill>
              </a:rPr>
              <a:t>Subject Choice and Higher Education</a:t>
            </a:r>
          </a:p>
          <a:p>
            <a:pPr marL="342900" indent="-342900">
              <a:lnSpc>
                <a:spcPct val="90000"/>
              </a:lnSpc>
              <a:spcBef>
                <a:spcPts val="1000"/>
              </a:spcBef>
              <a:buClr>
                <a:schemeClr val="accent1"/>
              </a:buClr>
              <a:buSzPct val="80000"/>
              <a:buFont typeface="Wingdings 3" charset="2"/>
              <a:buChar char=""/>
            </a:pPr>
            <a:r>
              <a:rPr lang="en-US">
                <a:solidFill>
                  <a:schemeClr val="tx1">
                    <a:lumMod val="75000"/>
                    <a:lumOff val="25000"/>
                  </a:schemeClr>
                </a:solidFill>
              </a:rPr>
              <a:t>Using CareersPortal Reach+ to Research</a:t>
            </a:r>
          </a:p>
          <a:p>
            <a:pPr marL="342900" indent="-342900">
              <a:lnSpc>
                <a:spcPct val="90000"/>
              </a:lnSpc>
              <a:spcBef>
                <a:spcPts val="1000"/>
              </a:spcBef>
              <a:buClr>
                <a:schemeClr val="accent1"/>
              </a:buClr>
              <a:buSzPct val="80000"/>
              <a:buFont typeface="Wingdings 3" charset="2"/>
              <a:buChar char=""/>
            </a:pPr>
            <a:r>
              <a:rPr lang="en-US">
                <a:solidFill>
                  <a:schemeClr val="tx1">
                    <a:lumMod val="75000"/>
                    <a:lumOff val="25000"/>
                  </a:schemeClr>
                </a:solidFill>
              </a:rPr>
              <a:t>3</a:t>
            </a:r>
            <a:r>
              <a:rPr lang="en-US" baseline="30000">
                <a:solidFill>
                  <a:schemeClr val="tx1">
                    <a:lumMod val="75000"/>
                    <a:lumOff val="25000"/>
                  </a:schemeClr>
                </a:solidFill>
              </a:rPr>
              <a:t>rd</a:t>
            </a:r>
            <a:r>
              <a:rPr lang="en-US">
                <a:solidFill>
                  <a:schemeClr val="tx1">
                    <a:lumMod val="75000"/>
                    <a:lumOff val="25000"/>
                  </a:schemeClr>
                </a:solidFill>
              </a:rPr>
              <a:t> Level Requirements</a:t>
            </a:r>
          </a:p>
          <a:p>
            <a:pPr marL="342900" indent="-342900">
              <a:lnSpc>
                <a:spcPct val="90000"/>
              </a:lnSpc>
              <a:spcBef>
                <a:spcPts val="1000"/>
              </a:spcBef>
              <a:buClr>
                <a:schemeClr val="accent1"/>
              </a:buClr>
              <a:buSzPct val="80000"/>
              <a:buFont typeface="Wingdings 3" charset="2"/>
              <a:buChar char=""/>
            </a:pPr>
            <a:r>
              <a:rPr lang="en-US">
                <a:solidFill>
                  <a:schemeClr val="tx1">
                    <a:lumMod val="75000"/>
                    <a:lumOff val="25000"/>
                  </a:schemeClr>
                </a:solidFill>
              </a:rPr>
              <a:t>Relevance of Languages and Sciences</a:t>
            </a:r>
          </a:p>
          <a:p>
            <a:pPr marL="342900" indent="-342900">
              <a:lnSpc>
                <a:spcPct val="90000"/>
              </a:lnSpc>
              <a:spcBef>
                <a:spcPts val="1000"/>
              </a:spcBef>
              <a:buClr>
                <a:schemeClr val="accent1"/>
              </a:buClr>
              <a:buSzPct val="80000"/>
              <a:buFont typeface="Wingdings 3" charset="2"/>
              <a:buChar char=""/>
            </a:pPr>
            <a:r>
              <a:rPr lang="en-US">
                <a:solidFill>
                  <a:schemeClr val="tx1">
                    <a:lumMod val="75000"/>
                    <a:lumOff val="25000"/>
                  </a:schemeClr>
                </a:solidFill>
              </a:rPr>
              <a:t>Submitting your Forms</a:t>
            </a:r>
          </a:p>
          <a:p>
            <a:pPr marL="342900" indent="-342900">
              <a:lnSpc>
                <a:spcPct val="90000"/>
              </a:lnSpc>
              <a:spcBef>
                <a:spcPts val="1000"/>
              </a:spcBef>
              <a:buClr>
                <a:schemeClr val="accent1"/>
              </a:buClr>
              <a:buSzPct val="80000"/>
              <a:buFont typeface="Wingdings 3" charset="2"/>
              <a:buChar char=""/>
            </a:pPr>
            <a:r>
              <a:rPr lang="en-US">
                <a:solidFill>
                  <a:schemeClr val="tx1">
                    <a:lumMod val="75000"/>
                    <a:lumOff val="25000"/>
                  </a:schemeClr>
                </a:solidFill>
              </a:rPr>
              <a:t>Other Sources of Support</a:t>
            </a:r>
          </a:p>
          <a:p>
            <a:pPr>
              <a:lnSpc>
                <a:spcPct val="90000"/>
              </a:lnSpc>
              <a:spcBef>
                <a:spcPts val="1000"/>
              </a:spcBef>
              <a:buClr>
                <a:schemeClr val="accent1"/>
              </a:buClr>
              <a:buSzPct val="80000"/>
              <a:buFont typeface="Wingdings 3" charset="2"/>
              <a:buChar char=""/>
            </a:pPr>
            <a:r>
              <a:rPr lang="en-US">
                <a:solidFill>
                  <a:schemeClr val="tx1">
                    <a:lumMod val="75000"/>
                    <a:lumOff val="25000"/>
                  </a:schemeClr>
                </a:solidFill>
              </a:rPr>
              <a:t> </a:t>
            </a:r>
          </a:p>
          <a:p>
            <a:pPr>
              <a:lnSpc>
                <a:spcPct val="90000"/>
              </a:lnSpc>
              <a:spcBef>
                <a:spcPts val="1000"/>
              </a:spcBef>
              <a:buClr>
                <a:schemeClr val="accent1"/>
              </a:buClr>
              <a:buSzPct val="80000"/>
              <a:buFont typeface="Wingdings 3" charset="2"/>
              <a:buChar char=""/>
            </a:pPr>
            <a:endParaRPr lang="en-US">
              <a:solidFill>
                <a:schemeClr val="tx1">
                  <a:lumMod val="75000"/>
                  <a:lumOff val="25000"/>
                </a:schemeClr>
              </a:solidFill>
            </a:endParaRPr>
          </a:p>
        </p:txBody>
      </p:sp>
      <p:pic>
        <p:nvPicPr>
          <p:cNvPr id="13" name="Video 12">
            <a:hlinkClick r:id="" action="ppaction://media"/>
            <a:extLst>
              <a:ext uri="{FF2B5EF4-FFF2-40B4-BE49-F238E27FC236}">
                <a16:creationId xmlns:a16="http://schemas.microsoft.com/office/drawing/2014/main" id="{42AA275D-3D2A-CC2E-F9AD-BCB32773DF0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12500" r="1250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163466226"/>
      </p:ext>
    </p:extLst>
  </p:cSld>
  <p:clrMapOvr>
    <a:masterClrMapping/>
  </p:clrMapOvr>
  <mc:AlternateContent xmlns:mc="http://schemas.openxmlformats.org/markup-compatibility/2006" xmlns:p14="http://schemas.microsoft.com/office/powerpoint/2010/main">
    <mc:Choice Requires="p14">
      <p:transition spd="slow" p14:dur="2000" advTm="31207"/>
    </mc:Choice>
    <mc:Fallback xmlns="">
      <p:transition spd="slow" advTm="312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508000" y="609600"/>
            <a:ext cx="6447501" cy="1320800"/>
          </a:xfrm>
        </p:spPr>
        <p:txBody>
          <a:bodyPr anchor="t">
            <a:normAutofit/>
          </a:bodyPr>
          <a:lstStyle/>
          <a:p>
            <a:pPr eaLnBrk="1" fontAlgn="auto" hangingPunct="1">
              <a:lnSpc>
                <a:spcPct val="90000"/>
              </a:lnSpc>
              <a:spcAft>
                <a:spcPts val="0"/>
              </a:spcAft>
              <a:defRPr/>
            </a:pPr>
            <a:br>
              <a:rPr lang="en-IE" sz="1700" b="1">
                <a:latin typeface="Arial" pitchFamily="34" charset="0"/>
                <a:cs typeface="Arial" pitchFamily="34" charset="0"/>
              </a:rPr>
            </a:br>
            <a:br>
              <a:rPr lang="en-IE" sz="1700" b="1">
                <a:latin typeface="Arial" pitchFamily="34" charset="0"/>
                <a:cs typeface="Arial" pitchFamily="34" charset="0"/>
              </a:rPr>
            </a:br>
            <a:r>
              <a:rPr lang="en-IE" sz="1700" b="1">
                <a:latin typeface="Arial" pitchFamily="34" charset="0"/>
                <a:cs typeface="Arial" pitchFamily="34" charset="0"/>
              </a:rPr>
              <a:t>Level 8 </a:t>
            </a:r>
            <a:r>
              <a:rPr lang="en-IE" sz="1700" b="1" err="1">
                <a:latin typeface="Arial" pitchFamily="34" charset="0"/>
                <a:cs typeface="Arial" pitchFamily="34" charset="0"/>
              </a:rPr>
              <a:t>Abinitio</a:t>
            </a:r>
            <a:r>
              <a:rPr lang="en-IE" sz="1700" b="1">
                <a:latin typeface="Arial" pitchFamily="34" charset="0"/>
                <a:cs typeface="Arial" pitchFamily="34" charset="0"/>
              </a:rPr>
              <a:t> Hons Degree </a:t>
            </a:r>
            <a:br>
              <a:rPr lang="en-IE" sz="1700" b="1">
                <a:latin typeface="Arial" pitchFamily="34" charset="0"/>
                <a:cs typeface="Arial" pitchFamily="34" charset="0"/>
              </a:rPr>
            </a:br>
            <a:r>
              <a:rPr lang="en-IE" sz="1700" b="1">
                <a:latin typeface="Arial" pitchFamily="34" charset="0"/>
                <a:cs typeface="Arial" pitchFamily="34" charset="0"/>
              </a:rPr>
              <a:t>Minimum Requirements</a:t>
            </a:r>
            <a:br>
              <a:rPr lang="en-IE" sz="1700" b="1">
                <a:latin typeface="Arial" pitchFamily="34" charset="0"/>
                <a:cs typeface="Arial" pitchFamily="34" charset="0"/>
              </a:rPr>
            </a:br>
            <a:endParaRPr lang="en-US" sz="1700" b="1">
              <a:latin typeface="Arial" pitchFamily="34" charset="0"/>
              <a:cs typeface="Arial" pitchFamily="34" charset="0"/>
            </a:endParaRPr>
          </a:p>
        </p:txBody>
      </p:sp>
      <p:pic>
        <p:nvPicPr>
          <p:cNvPr id="2" name="Picture 1">
            <a:extLst>
              <a:ext uri="{FF2B5EF4-FFF2-40B4-BE49-F238E27FC236}">
                <a16:creationId xmlns:a16="http://schemas.microsoft.com/office/drawing/2014/main" id="{947EB5D1-397B-4801-A048-99EA9B8C4577}"/>
              </a:ext>
            </a:extLst>
          </p:cNvPr>
          <p:cNvPicPr>
            <a:picLocks noChangeAspect="1"/>
          </p:cNvPicPr>
          <p:nvPr/>
        </p:nvPicPr>
        <p:blipFill>
          <a:blip r:embed="rId5"/>
          <a:stretch>
            <a:fillRect/>
          </a:stretch>
        </p:blipFill>
        <p:spPr>
          <a:xfrm>
            <a:off x="613105" y="2159331"/>
            <a:ext cx="3198153" cy="1567095"/>
          </a:xfrm>
          <a:prstGeom prst="rect">
            <a:avLst/>
          </a:prstGeom>
        </p:spPr>
      </p:pic>
      <p:sp>
        <p:nvSpPr>
          <p:cNvPr id="8195" name="Rectangle 3"/>
          <p:cNvSpPr>
            <a:spLocks noGrp="1" noChangeArrowheads="1"/>
          </p:cNvSpPr>
          <p:nvPr>
            <p:ph idx="1"/>
          </p:nvPr>
        </p:nvSpPr>
        <p:spPr>
          <a:xfrm>
            <a:off x="3809266" y="1514168"/>
            <a:ext cx="3564927" cy="4734231"/>
          </a:xfrm>
        </p:spPr>
        <p:txBody>
          <a:bodyPr>
            <a:normAutofit/>
          </a:bodyPr>
          <a:lstStyle/>
          <a:p>
            <a:pPr marL="274320" indent="-274320" eaLnBrk="1" fontAlgn="auto" hangingPunct="1">
              <a:lnSpc>
                <a:spcPct val="90000"/>
              </a:lnSpc>
              <a:spcAft>
                <a:spcPts val="0"/>
              </a:spcAft>
              <a:buNone/>
              <a:defRPr/>
            </a:pPr>
            <a:r>
              <a:rPr lang="en-IE" sz="700">
                <a:latin typeface="Arial"/>
                <a:cs typeface="Arial"/>
              </a:rPr>
              <a:t> 	</a:t>
            </a:r>
            <a:r>
              <a:rPr lang="en-IE" sz="700" b="1">
                <a:latin typeface="Arial"/>
                <a:cs typeface="Arial"/>
              </a:rPr>
              <a:t>H5 in 2 subjects O6/H7’s  in 4 subjects minimum for </a:t>
            </a:r>
            <a:r>
              <a:rPr lang="en-IE" sz="700" b="1" i="1">
                <a:latin typeface="Arial"/>
                <a:cs typeface="Arial"/>
              </a:rPr>
              <a:t>most</a:t>
            </a:r>
            <a:r>
              <a:rPr lang="en-IE" sz="700" b="1">
                <a:latin typeface="Arial"/>
                <a:cs typeface="Arial"/>
              </a:rPr>
              <a:t> colleges</a:t>
            </a:r>
          </a:p>
          <a:p>
            <a:pPr marL="274320" indent="-274320" eaLnBrk="1" fontAlgn="auto" hangingPunct="1">
              <a:lnSpc>
                <a:spcPct val="90000"/>
              </a:lnSpc>
              <a:spcAft>
                <a:spcPts val="0"/>
              </a:spcAft>
              <a:buFont typeface="Wingdings"/>
              <a:buNone/>
              <a:defRPr/>
            </a:pPr>
            <a:endParaRPr lang="en-IE" sz="700">
              <a:latin typeface="Arial" pitchFamily="34" charset="0"/>
              <a:cs typeface="Arial" pitchFamily="34" charset="0"/>
            </a:endParaRPr>
          </a:p>
          <a:p>
            <a:pPr marL="274320" indent="-274320" eaLnBrk="1" fontAlgn="auto" hangingPunct="1">
              <a:lnSpc>
                <a:spcPct val="90000"/>
              </a:lnSpc>
              <a:spcAft>
                <a:spcPts val="0"/>
              </a:spcAft>
              <a:buFont typeface="Wingdings"/>
              <a:buChar char=""/>
              <a:defRPr/>
            </a:pPr>
            <a:r>
              <a:rPr lang="en-IE" sz="700" b="1">
                <a:latin typeface="Arial" pitchFamily="34" charset="0"/>
                <a:cs typeface="Arial" pitchFamily="34" charset="0"/>
              </a:rPr>
              <a:t>National Universities (NUI)  </a:t>
            </a:r>
            <a:r>
              <a:rPr lang="en-IE" sz="700" b="1" err="1">
                <a:latin typeface="Arial" pitchFamily="34" charset="0"/>
                <a:cs typeface="Arial" pitchFamily="34" charset="0"/>
              </a:rPr>
              <a:t>eg</a:t>
            </a:r>
            <a:r>
              <a:rPr lang="en-IE" sz="700" b="1">
                <a:latin typeface="Arial" pitchFamily="34" charset="0"/>
                <a:cs typeface="Arial" pitchFamily="34" charset="0"/>
              </a:rPr>
              <a:t> UCC</a:t>
            </a:r>
          </a:p>
          <a:p>
            <a:pPr marL="640080" lvl="1" indent="-274320" eaLnBrk="1" fontAlgn="auto" hangingPunct="1">
              <a:lnSpc>
                <a:spcPct val="90000"/>
              </a:lnSpc>
              <a:spcAft>
                <a:spcPts val="0"/>
              </a:spcAft>
              <a:buFont typeface="Wingdings 2"/>
              <a:buChar char=""/>
              <a:defRPr/>
            </a:pPr>
            <a:r>
              <a:rPr lang="en-IE" sz="700">
                <a:latin typeface="Arial" pitchFamily="34" charset="0"/>
                <a:cs typeface="Arial" pitchFamily="34" charset="0"/>
              </a:rPr>
              <a:t>Irish &amp; English (for all courses) unless exempt</a:t>
            </a:r>
          </a:p>
          <a:p>
            <a:pPr marL="274320" indent="-274320" eaLnBrk="1" fontAlgn="auto" hangingPunct="1">
              <a:lnSpc>
                <a:spcPct val="90000"/>
              </a:lnSpc>
              <a:spcAft>
                <a:spcPts val="0"/>
              </a:spcAft>
              <a:buFont typeface="Wingdings"/>
              <a:buChar char=""/>
              <a:defRPr/>
            </a:pPr>
            <a:r>
              <a:rPr lang="en-IE" sz="700" b="1">
                <a:latin typeface="Arial"/>
                <a:cs typeface="Arial"/>
              </a:rPr>
              <a:t>TRINITY, UL, Mary I </a:t>
            </a:r>
            <a:r>
              <a:rPr lang="en-IE" sz="700">
                <a:latin typeface="Arial"/>
                <a:cs typeface="Arial"/>
              </a:rPr>
              <a:t>: English, Maths, another language (3rd language or Irish)</a:t>
            </a:r>
            <a:endParaRPr lang="en-IE" sz="700">
              <a:latin typeface="Arial" pitchFamily="34" charset="0"/>
              <a:cs typeface="Arial" pitchFamily="34" charset="0"/>
            </a:endParaRPr>
          </a:p>
          <a:p>
            <a:pPr marL="274320" indent="-274320" eaLnBrk="1" fontAlgn="auto" hangingPunct="1">
              <a:lnSpc>
                <a:spcPct val="90000"/>
              </a:lnSpc>
              <a:spcAft>
                <a:spcPts val="0"/>
              </a:spcAft>
              <a:buFont typeface="Wingdings"/>
              <a:buChar char=""/>
              <a:defRPr/>
            </a:pPr>
            <a:r>
              <a:rPr lang="en-IE" sz="700" b="1">
                <a:latin typeface="Arial"/>
                <a:cs typeface="Arial"/>
              </a:rPr>
              <a:t>DUBLIN CITY UNIVERSITY</a:t>
            </a:r>
            <a:r>
              <a:rPr lang="en-IE" sz="700">
                <a:latin typeface="Arial"/>
                <a:cs typeface="Arial"/>
              </a:rPr>
              <a:t>: Maths and English </a:t>
            </a:r>
            <a:r>
              <a:rPr lang="en-IE" sz="700" i="1" u="sng">
                <a:latin typeface="Arial"/>
                <a:cs typeface="Arial"/>
              </a:rPr>
              <a:t>or</a:t>
            </a:r>
            <a:r>
              <a:rPr lang="en-IE" sz="700">
                <a:latin typeface="Arial"/>
                <a:cs typeface="Arial"/>
              </a:rPr>
              <a:t> Irish</a:t>
            </a:r>
          </a:p>
          <a:p>
            <a:pPr marL="0" indent="0" eaLnBrk="1" fontAlgn="auto" hangingPunct="1">
              <a:lnSpc>
                <a:spcPct val="90000"/>
              </a:lnSpc>
              <a:spcAft>
                <a:spcPts val="0"/>
              </a:spcAft>
              <a:buNone/>
              <a:defRPr/>
            </a:pPr>
            <a:endParaRPr lang="en-IE" sz="700">
              <a:latin typeface="Arial" pitchFamily="34" charset="0"/>
              <a:cs typeface="Arial" pitchFamily="34" charset="0"/>
            </a:endParaRPr>
          </a:p>
          <a:p>
            <a:pPr marL="274320" lvl="1" indent="-274320" eaLnBrk="1" fontAlgn="auto" hangingPunct="1">
              <a:lnSpc>
                <a:spcPct val="90000"/>
              </a:lnSpc>
              <a:spcBef>
                <a:spcPts val="600"/>
              </a:spcBef>
              <a:spcAft>
                <a:spcPts val="0"/>
              </a:spcAft>
              <a:buSzPct val="70000"/>
              <a:buFont typeface="Wingdings"/>
              <a:buChar char=""/>
              <a:defRPr/>
            </a:pPr>
            <a:r>
              <a:rPr lang="en-IE" sz="700" b="1">
                <a:latin typeface="Arial" pitchFamily="34" charset="0"/>
                <a:cs typeface="Arial" pitchFamily="34" charset="0"/>
              </a:rPr>
              <a:t>COLLEGES OF EDUCATION (teaching) e.g. Mary Immaculate College, Limerick</a:t>
            </a:r>
          </a:p>
          <a:p>
            <a:pPr marL="0" lvl="1" indent="0" eaLnBrk="1" fontAlgn="auto" hangingPunct="1">
              <a:lnSpc>
                <a:spcPct val="90000"/>
              </a:lnSpc>
              <a:spcBef>
                <a:spcPts val="600"/>
              </a:spcBef>
              <a:spcAft>
                <a:spcPts val="0"/>
              </a:spcAft>
              <a:buSzPct val="70000"/>
              <a:buFont typeface="Wingdings 2" panose="05020102010507070707" pitchFamily="18" charset="2"/>
              <a:buNone/>
              <a:defRPr/>
            </a:pPr>
            <a:r>
              <a:rPr lang="en-IE" sz="700">
                <a:latin typeface="Arial" pitchFamily="34" charset="0"/>
                <a:cs typeface="Arial" pitchFamily="34" charset="0"/>
              </a:rPr>
              <a:t>		Irish H4, English 04/H7, Maths O4/H7</a:t>
            </a:r>
          </a:p>
          <a:p>
            <a:pPr marL="571500" lvl="1" indent="0" eaLnBrk="1" fontAlgn="auto" hangingPunct="1">
              <a:lnSpc>
                <a:spcPct val="90000"/>
              </a:lnSpc>
              <a:spcAft>
                <a:spcPts val="0"/>
              </a:spcAft>
              <a:buFont typeface="Wingdings" pitchFamily="2" charset="2"/>
              <a:buNone/>
              <a:defRPr/>
            </a:pPr>
            <a:endParaRPr lang="en-IE" sz="700">
              <a:latin typeface="Arial" pitchFamily="34" charset="0"/>
              <a:cs typeface="Arial" pitchFamily="34" charset="0"/>
            </a:endParaRPr>
          </a:p>
          <a:p>
            <a:pPr marL="571500" lvl="1" indent="0" eaLnBrk="1" fontAlgn="auto" hangingPunct="1">
              <a:lnSpc>
                <a:spcPct val="90000"/>
              </a:lnSpc>
              <a:spcAft>
                <a:spcPts val="0"/>
              </a:spcAft>
              <a:buNone/>
              <a:defRPr/>
            </a:pPr>
            <a:r>
              <a:rPr lang="en-IE" sz="700">
                <a:latin typeface="Arial Black"/>
              </a:rPr>
              <a:t>NOTE:  YOU MUST CHECK ABOVE WITH GUIDANCE COUNSELLOR AND/OR COLLEGE/CAO WEBSITES </a:t>
            </a:r>
            <a:endParaRPr lang="en-IE" sz="700">
              <a:latin typeface="Arial Black" pitchFamily="34" charset="0"/>
            </a:endParaRPr>
          </a:p>
          <a:p>
            <a:pPr marL="571500" lvl="1" indent="0" eaLnBrk="1" fontAlgn="auto" hangingPunct="1">
              <a:lnSpc>
                <a:spcPct val="90000"/>
              </a:lnSpc>
              <a:spcAft>
                <a:spcPts val="0"/>
              </a:spcAft>
              <a:buFont typeface="Wingdings" pitchFamily="2" charset="2"/>
              <a:buNone/>
              <a:defRPr/>
            </a:pPr>
            <a:endParaRPr lang="en-IE" sz="700"/>
          </a:p>
          <a:p>
            <a:pPr marL="640080" lvl="1" indent="-274320" eaLnBrk="1" fontAlgn="auto" hangingPunct="1">
              <a:lnSpc>
                <a:spcPct val="90000"/>
              </a:lnSpc>
              <a:spcAft>
                <a:spcPts val="0"/>
              </a:spcAft>
              <a:buFont typeface="Wingdings 2"/>
              <a:buChar char=""/>
              <a:defRPr/>
            </a:pPr>
            <a:endParaRPr lang="en-IE" sz="700"/>
          </a:p>
          <a:p>
            <a:pPr marL="640080" lvl="1" indent="-274320" eaLnBrk="1" fontAlgn="auto" hangingPunct="1">
              <a:lnSpc>
                <a:spcPct val="90000"/>
              </a:lnSpc>
              <a:spcAft>
                <a:spcPts val="0"/>
              </a:spcAft>
              <a:buFont typeface="Wingdings" pitchFamily="2" charset="2"/>
              <a:buChar char="§"/>
              <a:defRPr/>
            </a:pPr>
            <a:endParaRPr lang="en-IE" sz="700"/>
          </a:p>
          <a:p>
            <a:pPr marL="274320" indent="-274320" eaLnBrk="1" fontAlgn="auto" hangingPunct="1">
              <a:lnSpc>
                <a:spcPct val="90000"/>
              </a:lnSpc>
              <a:spcAft>
                <a:spcPts val="0"/>
              </a:spcAft>
              <a:buFont typeface="Wingdings"/>
              <a:buChar char=""/>
              <a:defRPr/>
            </a:pPr>
            <a:endParaRPr lang="en-IE" sz="700"/>
          </a:p>
          <a:p>
            <a:pPr marL="640080" lvl="1" indent="-274320" eaLnBrk="1" fontAlgn="auto" hangingPunct="1">
              <a:lnSpc>
                <a:spcPct val="90000"/>
              </a:lnSpc>
              <a:spcAft>
                <a:spcPts val="0"/>
              </a:spcAft>
              <a:buFont typeface="Wingdings" pitchFamily="2" charset="2"/>
              <a:buNone/>
              <a:defRPr/>
            </a:pPr>
            <a:endParaRPr lang="en-IE" sz="700"/>
          </a:p>
        </p:txBody>
      </p:sp>
      <p:pic>
        <p:nvPicPr>
          <p:cNvPr id="9" name="Video 8">
            <a:hlinkClick r:id="" action="ppaction://media"/>
            <a:extLst>
              <a:ext uri="{FF2B5EF4-FFF2-40B4-BE49-F238E27FC236}">
                <a16:creationId xmlns:a16="http://schemas.microsoft.com/office/drawing/2014/main" id="{0D589E2F-F350-E882-BBF0-F489DD5F4E6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12500" r="12500"/>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30029"/>
    </mc:Choice>
    <mc:Fallback xmlns="">
      <p:transition spd="slow" advTm="300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97EBD7-DDEC-4BAD-A951-E27CD64E7D36}"/>
              </a:ext>
            </a:extLst>
          </p:cNvPr>
          <p:cNvSpPr>
            <a:spLocks noGrp="1"/>
          </p:cNvSpPr>
          <p:nvPr>
            <p:ph type="title"/>
          </p:nvPr>
        </p:nvSpPr>
        <p:spPr>
          <a:xfrm>
            <a:off x="508000" y="609600"/>
            <a:ext cx="2203851" cy="1489381"/>
          </a:xfrm>
        </p:spPr>
        <p:txBody>
          <a:bodyPr anchor="ctr">
            <a:normAutofit/>
          </a:bodyPr>
          <a:lstStyle/>
          <a:p>
            <a:r>
              <a:rPr lang="en-GB" sz="1200" b="1">
                <a:latin typeface="Arial" panose="020B0604020202020204" pitchFamily="34" charset="0"/>
                <a:cs typeface="Arial" panose="020B0604020202020204" pitchFamily="34" charset="0"/>
              </a:rPr>
              <a:t>Institutes of technology/technological university  requirements</a:t>
            </a:r>
          </a:p>
        </p:txBody>
      </p:sp>
      <p:sp>
        <p:nvSpPr>
          <p:cNvPr id="20483" name="Content Placeholder 2"/>
          <p:cNvSpPr>
            <a:spLocks noGrp="1"/>
          </p:cNvSpPr>
          <p:nvPr>
            <p:ph idx="1"/>
          </p:nvPr>
        </p:nvSpPr>
        <p:spPr>
          <a:xfrm>
            <a:off x="2885166" y="609602"/>
            <a:ext cx="4068084" cy="3208334"/>
          </a:xfrm>
        </p:spPr>
        <p:txBody>
          <a:bodyPr>
            <a:normAutofit/>
          </a:bodyPr>
          <a:lstStyle/>
          <a:p>
            <a:pPr marL="571500" lvl="1" indent="0" eaLnBrk="1" hangingPunct="1">
              <a:lnSpc>
                <a:spcPct val="90000"/>
              </a:lnSpc>
              <a:buFont typeface="Wingdings" panose="05000000000000000000" pitchFamily="2" charset="2"/>
              <a:buNone/>
            </a:pPr>
            <a:r>
              <a:rPr lang="en-IE" altLang="en-US" sz="900" b="1">
                <a:latin typeface="Arial" panose="020B0604020202020204" pitchFamily="34" charset="0"/>
                <a:cs typeface="Arial" panose="020B0604020202020204" pitchFamily="34" charset="0"/>
              </a:rPr>
              <a:t>Level 8 Ab-initio Honours Degree</a:t>
            </a:r>
          </a:p>
          <a:p>
            <a:pPr marL="571500" lvl="1" indent="0" eaLnBrk="1" hangingPunct="1">
              <a:lnSpc>
                <a:spcPct val="90000"/>
              </a:lnSpc>
              <a:buFont typeface="Wingdings" panose="05000000000000000000" pitchFamily="2" charset="2"/>
              <a:buNone/>
            </a:pPr>
            <a:r>
              <a:rPr lang="en-IE" altLang="en-US" sz="900">
                <a:latin typeface="Arial"/>
                <a:cs typeface="Arial"/>
              </a:rPr>
              <a:t>2 H5’s, 4 O6/H7’s minimum</a:t>
            </a:r>
            <a:endParaRPr lang="en-IE" altLang="en-US" sz="900">
              <a:latin typeface="Arial" panose="020B0604020202020204" pitchFamily="34" charset="0"/>
              <a:cs typeface="Arial" panose="020B0604020202020204" pitchFamily="34" charset="0"/>
            </a:endParaRPr>
          </a:p>
          <a:p>
            <a:pPr marL="571500" lvl="1" indent="0" eaLnBrk="1" hangingPunct="1">
              <a:lnSpc>
                <a:spcPct val="90000"/>
              </a:lnSpc>
              <a:buFont typeface="Wingdings" panose="05000000000000000000" pitchFamily="2" charset="2"/>
              <a:buNone/>
            </a:pPr>
            <a:r>
              <a:rPr lang="en-IE" altLang="en-US" sz="900">
                <a:latin typeface="Arial" panose="020B0604020202020204" pitchFamily="34" charset="0"/>
                <a:cs typeface="Arial" panose="020B0604020202020204" pitchFamily="34" charset="0"/>
              </a:rPr>
              <a:t>Maths, English </a:t>
            </a:r>
            <a:r>
              <a:rPr lang="en-IE" altLang="en-US" sz="900" u="sng">
                <a:latin typeface="Arial" panose="020B0604020202020204" pitchFamily="34" charset="0"/>
                <a:cs typeface="Arial" panose="020B0604020202020204" pitchFamily="34" charset="0"/>
              </a:rPr>
              <a:t>or </a:t>
            </a:r>
            <a:r>
              <a:rPr lang="en-IE" altLang="en-US" sz="900">
                <a:latin typeface="Arial" panose="020B0604020202020204" pitchFamily="34" charset="0"/>
                <a:cs typeface="Arial" panose="020B0604020202020204" pitchFamily="34" charset="0"/>
              </a:rPr>
              <a:t>Irish</a:t>
            </a:r>
          </a:p>
          <a:p>
            <a:pPr marL="571500" lvl="1" indent="0" eaLnBrk="1" hangingPunct="1">
              <a:lnSpc>
                <a:spcPct val="90000"/>
              </a:lnSpc>
              <a:buFont typeface="Wingdings" panose="05000000000000000000" pitchFamily="2" charset="2"/>
              <a:buNone/>
            </a:pPr>
            <a:endParaRPr lang="en-IE" altLang="en-US" sz="900">
              <a:latin typeface="Arial" panose="020B0604020202020204" pitchFamily="34" charset="0"/>
              <a:cs typeface="Arial" panose="020B0604020202020204" pitchFamily="34" charset="0"/>
            </a:endParaRPr>
          </a:p>
          <a:p>
            <a:pPr marL="571500" lvl="1" indent="0" eaLnBrk="1" hangingPunct="1">
              <a:lnSpc>
                <a:spcPct val="90000"/>
              </a:lnSpc>
              <a:buFont typeface="Wingdings" panose="05000000000000000000" pitchFamily="2" charset="2"/>
              <a:buNone/>
            </a:pPr>
            <a:r>
              <a:rPr lang="en-IE" altLang="en-US" sz="900" b="1">
                <a:latin typeface="Arial" panose="020B0604020202020204" pitchFamily="34" charset="0"/>
                <a:cs typeface="Arial" panose="020B0604020202020204" pitchFamily="34" charset="0"/>
              </a:rPr>
              <a:t>Level 6- Higher Cert. (2yrs) &amp; Level 7- Ordinary Degree (3yrs)</a:t>
            </a:r>
          </a:p>
          <a:p>
            <a:pPr marL="571500" lvl="1" indent="0" eaLnBrk="1" hangingPunct="1">
              <a:lnSpc>
                <a:spcPct val="90000"/>
              </a:lnSpc>
              <a:buFont typeface="Wingdings" panose="05000000000000000000" pitchFamily="2" charset="2"/>
              <a:buNone/>
            </a:pPr>
            <a:r>
              <a:rPr lang="en-IE" altLang="en-US" sz="900">
                <a:latin typeface="Arial" panose="020B0604020202020204" pitchFamily="34" charset="0"/>
                <a:cs typeface="Arial" panose="020B0604020202020204" pitchFamily="34" charset="0"/>
              </a:rPr>
              <a:t>5 O6/H7’s minimum</a:t>
            </a:r>
          </a:p>
          <a:p>
            <a:pPr marL="571500" lvl="1" indent="0" eaLnBrk="1" hangingPunct="1">
              <a:lnSpc>
                <a:spcPct val="90000"/>
              </a:lnSpc>
              <a:buFont typeface="Wingdings" panose="05000000000000000000" pitchFamily="2" charset="2"/>
              <a:buNone/>
            </a:pPr>
            <a:r>
              <a:rPr lang="en-IE" altLang="en-US" sz="900">
                <a:latin typeface="Arial" panose="020B0604020202020204" pitchFamily="34" charset="0"/>
                <a:cs typeface="Arial" panose="020B0604020202020204" pitchFamily="34" charset="0"/>
              </a:rPr>
              <a:t>Maths, English </a:t>
            </a:r>
            <a:r>
              <a:rPr lang="en-IE" altLang="en-US" sz="900" u="sng">
                <a:latin typeface="Arial" panose="020B0604020202020204" pitchFamily="34" charset="0"/>
                <a:cs typeface="Arial" panose="020B0604020202020204" pitchFamily="34" charset="0"/>
              </a:rPr>
              <a:t>or</a:t>
            </a:r>
            <a:r>
              <a:rPr lang="en-IE" altLang="en-US" sz="900">
                <a:latin typeface="Arial" panose="020B0604020202020204" pitchFamily="34" charset="0"/>
                <a:cs typeface="Arial" panose="020B0604020202020204" pitchFamily="34" charset="0"/>
              </a:rPr>
              <a:t> Irish</a:t>
            </a:r>
          </a:p>
          <a:p>
            <a:pPr marL="571500" lvl="1" indent="0" eaLnBrk="1" hangingPunct="1">
              <a:lnSpc>
                <a:spcPct val="90000"/>
              </a:lnSpc>
              <a:buFont typeface="Wingdings" panose="05000000000000000000" pitchFamily="2" charset="2"/>
              <a:buNone/>
            </a:pPr>
            <a:endParaRPr lang="en-IE" altLang="en-US" sz="900" b="1">
              <a:latin typeface="Arial" panose="020B0604020202020204" pitchFamily="34" charset="0"/>
              <a:cs typeface="Arial" panose="020B0604020202020204" pitchFamily="34" charset="0"/>
            </a:endParaRPr>
          </a:p>
          <a:p>
            <a:pPr marL="571500" lvl="1" indent="0" eaLnBrk="1" hangingPunct="1">
              <a:lnSpc>
                <a:spcPct val="90000"/>
              </a:lnSpc>
              <a:buFont typeface="Wingdings" panose="05000000000000000000" pitchFamily="2" charset="2"/>
              <a:buNone/>
            </a:pPr>
            <a:r>
              <a:rPr lang="en-IE" altLang="en-US" sz="900" b="1">
                <a:latin typeface="Arial" panose="020B0604020202020204" pitchFamily="34" charset="0"/>
                <a:cs typeface="Arial" panose="020B0604020202020204" pitchFamily="34" charset="0"/>
              </a:rPr>
              <a:t>Note 1: You can progress from level 6 to Level 8</a:t>
            </a:r>
          </a:p>
          <a:p>
            <a:pPr marL="571500" lvl="1" indent="0" eaLnBrk="1" hangingPunct="1">
              <a:lnSpc>
                <a:spcPct val="90000"/>
              </a:lnSpc>
              <a:buNone/>
            </a:pPr>
            <a:r>
              <a:rPr lang="en-IE" altLang="en-US" sz="900" b="1">
                <a:latin typeface="Arial"/>
                <a:cs typeface="Arial"/>
              </a:rPr>
              <a:t>Note 2: You must check with Guidance Counsellor and/or college/CAO websites to get the most up to date information</a:t>
            </a:r>
          </a:p>
          <a:p>
            <a:pPr marL="571500" lvl="1" indent="0" eaLnBrk="1" hangingPunct="1">
              <a:lnSpc>
                <a:spcPct val="90000"/>
              </a:lnSpc>
              <a:buNone/>
            </a:pPr>
            <a:endParaRPr lang="en-IE" altLang="en-US" sz="900" b="1">
              <a:latin typeface="Arial"/>
              <a:cs typeface="Arial"/>
            </a:endParaRPr>
          </a:p>
          <a:p>
            <a:pPr marL="571500" lvl="1" indent="0" eaLnBrk="1" hangingPunct="1">
              <a:lnSpc>
                <a:spcPct val="90000"/>
              </a:lnSpc>
              <a:buNone/>
            </a:pPr>
            <a:r>
              <a:rPr lang="en-IE" altLang="en-US" sz="900">
                <a:latin typeface="Arial"/>
                <a:cs typeface="Arial"/>
              </a:rPr>
              <a:t> </a:t>
            </a:r>
          </a:p>
        </p:txBody>
      </p:sp>
      <p:pic>
        <p:nvPicPr>
          <p:cNvPr id="2" name="Picture 1">
            <a:extLst>
              <a:ext uri="{FF2B5EF4-FFF2-40B4-BE49-F238E27FC236}">
                <a16:creationId xmlns:a16="http://schemas.microsoft.com/office/drawing/2014/main" id="{426D4C51-7B4C-47D5-910C-41EF731007B6}"/>
              </a:ext>
            </a:extLst>
          </p:cNvPr>
          <p:cNvPicPr>
            <a:picLocks noChangeAspect="1"/>
          </p:cNvPicPr>
          <p:nvPr/>
        </p:nvPicPr>
        <p:blipFill>
          <a:blip r:embed="rId4"/>
          <a:stretch>
            <a:fillRect/>
          </a:stretch>
        </p:blipFill>
        <p:spPr>
          <a:xfrm>
            <a:off x="3219851" y="4048918"/>
            <a:ext cx="3733399" cy="1530693"/>
          </a:xfrm>
          <a:prstGeom prst="rect">
            <a:avLst/>
          </a:prstGeom>
        </p:spPr>
      </p:pic>
      <p:pic>
        <p:nvPicPr>
          <p:cNvPr id="7" name="Video 6">
            <a:hlinkClick r:id="" action="ppaction://media"/>
            <a:extLst>
              <a:ext uri="{FF2B5EF4-FFF2-40B4-BE49-F238E27FC236}">
                <a16:creationId xmlns:a16="http://schemas.microsoft.com/office/drawing/2014/main" id="{0E7EC2A5-5DCC-62EE-AE94-CB7FC2459B0E}"/>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12500" r="12500"/>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15103"/>
    </mc:Choice>
    <mc:Fallback xmlns="">
      <p:transition spd="slow" advTm="151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2089535" y="609600"/>
            <a:ext cx="4865966" cy="1320800"/>
          </a:xfrm>
        </p:spPr>
        <p:txBody>
          <a:bodyPr>
            <a:normAutofit/>
          </a:bodyPr>
          <a:lstStyle/>
          <a:p>
            <a:pPr eaLnBrk="1" fontAlgn="auto" hangingPunct="1">
              <a:lnSpc>
                <a:spcPct val="90000"/>
              </a:lnSpc>
              <a:spcAft>
                <a:spcPts val="0"/>
              </a:spcAft>
              <a:defRPr/>
            </a:pPr>
            <a:br>
              <a:rPr lang="en-IE" sz="2000">
                <a:latin typeface="Arial"/>
                <a:cs typeface="Arial"/>
              </a:rPr>
            </a:br>
            <a:br>
              <a:rPr lang="en-IE" sz="2000">
                <a:latin typeface="Arial"/>
                <a:cs typeface="Arial"/>
              </a:rPr>
            </a:br>
            <a:r>
              <a:rPr lang="en-IE" sz="2000">
                <a:latin typeface="Arial"/>
                <a:cs typeface="Arial"/>
              </a:rPr>
              <a:t>S</a:t>
            </a:r>
            <a:r>
              <a:rPr lang="en-IE" sz="2000" b="1">
                <a:latin typeface="Arial" pitchFamily="34" charset="0"/>
                <a:cs typeface="Arial" pitchFamily="34" charset="0"/>
              </a:rPr>
              <a:t>pecific requirements –some examples</a:t>
            </a:r>
            <a:endParaRPr lang="en-US" sz="2000" b="1">
              <a:latin typeface="Arial" pitchFamily="34" charset="0"/>
              <a:cs typeface="Arial" pitchFamily="34" charset="0"/>
            </a:endParaRPr>
          </a:p>
        </p:txBody>
      </p:sp>
      <p:pic>
        <p:nvPicPr>
          <p:cNvPr id="21509" name="Picture 21508" descr="A row of samples for medical testing">
            <a:extLst>
              <a:ext uri="{FF2B5EF4-FFF2-40B4-BE49-F238E27FC236}">
                <a16:creationId xmlns:a16="http://schemas.microsoft.com/office/drawing/2014/main" id="{42CABA44-FD6F-3001-07A1-C49D95336CFC}"/>
              </a:ext>
            </a:extLst>
          </p:cNvPr>
          <p:cNvPicPr>
            <a:picLocks noChangeAspect="1"/>
          </p:cNvPicPr>
          <p:nvPr/>
        </p:nvPicPr>
        <p:blipFill rotWithShape="1">
          <a:blip r:embed="rId5">
            <a:duotone>
              <a:prstClr val="black"/>
              <a:schemeClr val="tx2">
                <a:tint val="45000"/>
                <a:satMod val="400000"/>
              </a:schemeClr>
            </a:duotone>
          </a:blip>
          <a:srcRect l="62317" r="15318"/>
          <a:stretch/>
        </p:blipFill>
        <p:spPr>
          <a:xfrm>
            <a:off x="20" y="10"/>
            <a:ext cx="2050522" cy="6876278"/>
          </a:xfrm>
          <a:custGeom>
            <a:avLst/>
            <a:gdLst/>
            <a:ahLst/>
            <a:cxnLst/>
            <a:rect l="l" t="t" r="r" b="b"/>
            <a:pathLst>
              <a:path w="2734056" h="6858000">
                <a:moveTo>
                  <a:pt x="0" y="0"/>
                </a:moveTo>
                <a:lnTo>
                  <a:pt x="1674254" y="0"/>
                </a:lnTo>
                <a:lnTo>
                  <a:pt x="2734056" y="6850199"/>
                </a:lnTo>
                <a:lnTo>
                  <a:pt x="2734056" y="6858000"/>
                </a:lnTo>
                <a:lnTo>
                  <a:pt x="842596" y="6858000"/>
                </a:lnTo>
                <a:lnTo>
                  <a:pt x="0" y="1191846"/>
                </a:lnTo>
                <a:close/>
              </a:path>
            </a:pathLst>
          </a:custGeom>
        </p:spPr>
      </p:pic>
      <p:sp>
        <p:nvSpPr>
          <p:cNvPr id="21513" name="Isosceles Triangle 21512">
            <a:extLst>
              <a:ext uri="{FF2B5EF4-FFF2-40B4-BE49-F238E27FC236}">
                <a16:creationId xmlns:a16="http://schemas.microsoft.com/office/drawing/2014/main" id="{518E5A25-92C5-4F27-8E26-0AAAB0CDC8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191846"/>
            <a:ext cx="631947"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1507" name="Rectangle 3"/>
          <p:cNvSpPr>
            <a:spLocks noGrp="1" noChangeArrowheads="1"/>
          </p:cNvSpPr>
          <p:nvPr>
            <p:ph idx="1"/>
          </p:nvPr>
        </p:nvSpPr>
        <p:spPr>
          <a:xfrm>
            <a:off x="2089535" y="2160589"/>
            <a:ext cx="4865966" cy="3880773"/>
          </a:xfrm>
        </p:spPr>
        <p:txBody>
          <a:bodyPr>
            <a:normAutofit/>
          </a:bodyPr>
          <a:lstStyle/>
          <a:p>
            <a:pPr eaLnBrk="1" hangingPunct="1">
              <a:lnSpc>
                <a:spcPct val="90000"/>
              </a:lnSpc>
            </a:pPr>
            <a:r>
              <a:rPr lang="en-IE" altLang="en-US" sz="900" b="1" u="sng">
                <a:latin typeface="Arial"/>
                <a:cs typeface="Arial"/>
              </a:rPr>
              <a:t>SOME</a:t>
            </a:r>
            <a:r>
              <a:rPr lang="en-IE" altLang="en-US" sz="900" b="1">
                <a:latin typeface="Arial"/>
                <a:cs typeface="Arial"/>
              </a:rPr>
              <a:t> SCIENCE AT UCC </a:t>
            </a:r>
            <a:r>
              <a:rPr lang="en-IE" altLang="en-US" sz="900">
                <a:latin typeface="Arial"/>
                <a:cs typeface="Arial"/>
              </a:rPr>
              <a:t>–  H4 in a Laboratory Science subject or Mathematics or Applied Mathematics or Computer Science</a:t>
            </a:r>
          </a:p>
          <a:p>
            <a:pPr eaLnBrk="1" hangingPunct="1">
              <a:lnSpc>
                <a:spcPct val="90000"/>
              </a:lnSpc>
            </a:pPr>
            <a:endParaRPr lang="en-IE" altLang="en-US" sz="900">
              <a:latin typeface="Arial"/>
              <a:cs typeface="Arial"/>
            </a:endParaRPr>
          </a:p>
          <a:p>
            <a:pPr eaLnBrk="1" hangingPunct="1">
              <a:lnSpc>
                <a:spcPct val="90000"/>
              </a:lnSpc>
            </a:pPr>
            <a:r>
              <a:rPr lang="en-IE" altLang="en-US" sz="900" b="1">
                <a:latin typeface="Arial"/>
                <a:cs typeface="Arial"/>
              </a:rPr>
              <a:t>BIOMEDICAL SCIENCE </a:t>
            </a:r>
            <a:r>
              <a:rPr lang="en-IE" altLang="en-US" sz="900">
                <a:latin typeface="Arial"/>
                <a:cs typeface="Arial"/>
              </a:rPr>
              <a:t>(joint UCC, MTU ) – H4 Lab Science Subject</a:t>
            </a:r>
            <a:endParaRPr lang="en-IE" altLang="en-US" sz="900">
              <a:latin typeface="Arial" panose="020B0604020202020204" pitchFamily="34" charset="0"/>
              <a:cs typeface="Arial" panose="020B0604020202020204" pitchFamily="34" charset="0"/>
            </a:endParaRPr>
          </a:p>
          <a:p>
            <a:pPr marL="0" indent="0" eaLnBrk="1" hangingPunct="1">
              <a:lnSpc>
                <a:spcPct val="90000"/>
              </a:lnSpc>
              <a:buNone/>
            </a:pPr>
            <a:endParaRPr lang="en-IE" altLang="en-US" sz="900">
              <a:latin typeface="Arial" panose="020B0604020202020204" pitchFamily="34" charset="0"/>
              <a:cs typeface="Arial" panose="020B0604020202020204" pitchFamily="34" charset="0"/>
            </a:endParaRPr>
          </a:p>
          <a:p>
            <a:pPr eaLnBrk="1" hangingPunct="1">
              <a:lnSpc>
                <a:spcPct val="90000"/>
              </a:lnSpc>
            </a:pPr>
            <a:r>
              <a:rPr lang="en-IE" altLang="en-US" sz="900" b="1">
                <a:latin typeface="Arial"/>
                <a:cs typeface="Arial"/>
              </a:rPr>
              <a:t>VET MEDICINE, UCD </a:t>
            </a:r>
            <a:r>
              <a:rPr lang="en-IE" altLang="en-US" sz="900">
                <a:latin typeface="Arial"/>
                <a:cs typeface="Arial"/>
              </a:rPr>
              <a:t>– H5 Chemistry/ Practical experience</a:t>
            </a:r>
            <a:endParaRPr lang="en-IE" altLang="en-US" sz="900">
              <a:latin typeface="Arial" panose="020B0604020202020204" pitchFamily="34" charset="0"/>
              <a:cs typeface="Arial" panose="020B0604020202020204" pitchFamily="34" charset="0"/>
            </a:endParaRPr>
          </a:p>
          <a:p>
            <a:pPr eaLnBrk="1" hangingPunct="1">
              <a:lnSpc>
                <a:spcPct val="90000"/>
              </a:lnSpc>
            </a:pPr>
            <a:endParaRPr lang="en-IE" altLang="en-US" sz="900">
              <a:latin typeface="Arial" panose="020B0604020202020204" pitchFamily="34" charset="0"/>
              <a:cs typeface="Arial" panose="020B0604020202020204" pitchFamily="34" charset="0"/>
            </a:endParaRPr>
          </a:p>
          <a:p>
            <a:pPr eaLnBrk="1" hangingPunct="1">
              <a:lnSpc>
                <a:spcPct val="90000"/>
              </a:lnSpc>
            </a:pPr>
            <a:r>
              <a:rPr lang="en-IE" altLang="en-US" sz="900" b="1">
                <a:latin typeface="Arial"/>
                <a:cs typeface="Arial"/>
              </a:rPr>
              <a:t>MEDICINE/DENTISTRY/PHARMACY, UCC</a:t>
            </a:r>
            <a:r>
              <a:rPr lang="en-IE" altLang="en-US" sz="900">
                <a:latin typeface="Arial"/>
                <a:cs typeface="Arial"/>
              </a:rPr>
              <a:t>– H4 in Chemistry </a:t>
            </a:r>
            <a:r>
              <a:rPr lang="en-IE" altLang="en-US" sz="900" u="sng">
                <a:latin typeface="Arial"/>
                <a:cs typeface="Arial"/>
              </a:rPr>
              <a:t>and</a:t>
            </a:r>
            <a:r>
              <a:rPr lang="en-IE" altLang="en-US" sz="900">
                <a:latin typeface="Arial"/>
                <a:cs typeface="Arial"/>
              </a:rPr>
              <a:t> H4 Physics </a:t>
            </a:r>
            <a:r>
              <a:rPr lang="en-IE" altLang="en-US" sz="900" u="sng">
                <a:latin typeface="Arial"/>
                <a:cs typeface="Arial"/>
              </a:rPr>
              <a:t>or</a:t>
            </a:r>
            <a:r>
              <a:rPr lang="en-IE" altLang="en-US" sz="900">
                <a:latin typeface="Arial"/>
                <a:cs typeface="Arial"/>
              </a:rPr>
              <a:t> Biology for 5 year courses, + HPAT for Medicine</a:t>
            </a:r>
          </a:p>
          <a:p>
            <a:pPr eaLnBrk="1" hangingPunct="1">
              <a:lnSpc>
                <a:spcPct val="90000"/>
              </a:lnSpc>
            </a:pPr>
            <a:endParaRPr lang="en-IE" altLang="en-US" sz="900">
              <a:latin typeface="Arial"/>
              <a:cs typeface="Arial"/>
            </a:endParaRPr>
          </a:p>
          <a:p>
            <a:pPr eaLnBrk="1" hangingPunct="1">
              <a:lnSpc>
                <a:spcPct val="90000"/>
              </a:lnSpc>
            </a:pPr>
            <a:r>
              <a:rPr lang="en-IE" altLang="en-US" sz="900" b="1">
                <a:latin typeface="Arial"/>
                <a:cs typeface="Arial"/>
              </a:rPr>
              <a:t>MEDICINE </a:t>
            </a:r>
            <a:r>
              <a:rPr lang="en-IE" altLang="en-US" sz="900">
                <a:latin typeface="Arial"/>
                <a:cs typeface="Arial"/>
              </a:rPr>
              <a:t> for 6 year courses nationally  – one lab science subject</a:t>
            </a:r>
          </a:p>
          <a:p>
            <a:pPr eaLnBrk="1" hangingPunct="1">
              <a:lnSpc>
                <a:spcPct val="90000"/>
              </a:lnSpc>
            </a:pPr>
            <a:endParaRPr lang="en-IE" altLang="en-US" sz="900">
              <a:latin typeface="Arial" panose="020B0604020202020204" pitchFamily="34" charset="0"/>
              <a:cs typeface="Arial" panose="020B0604020202020204" pitchFamily="34" charset="0"/>
            </a:endParaRPr>
          </a:p>
          <a:p>
            <a:pPr eaLnBrk="1" hangingPunct="1">
              <a:lnSpc>
                <a:spcPct val="90000"/>
              </a:lnSpc>
            </a:pPr>
            <a:r>
              <a:rPr lang="en-IE" altLang="en-US" sz="900" b="1">
                <a:latin typeface="Arial" panose="020B0604020202020204" pitchFamily="34" charset="0"/>
                <a:cs typeface="Arial" panose="020B0604020202020204" pitchFamily="34" charset="0"/>
              </a:rPr>
              <a:t>SPEECH &amp; LANGUAGE THERAPY UCC </a:t>
            </a:r>
            <a:r>
              <a:rPr lang="en-IE" altLang="en-US" sz="900">
                <a:latin typeface="Arial" panose="020B0604020202020204" pitchFamily="34" charset="0"/>
                <a:cs typeface="Arial" panose="020B0604020202020204" pitchFamily="34" charset="0"/>
              </a:rPr>
              <a:t>– H4 in Lab Science and H4 in language other than English</a:t>
            </a:r>
          </a:p>
          <a:p>
            <a:pPr>
              <a:lnSpc>
                <a:spcPct val="90000"/>
              </a:lnSpc>
            </a:pPr>
            <a:endParaRPr lang="en-IE" altLang="en-US" sz="900">
              <a:latin typeface="Arial"/>
              <a:cs typeface="Arial"/>
            </a:endParaRPr>
          </a:p>
          <a:p>
            <a:pPr marL="0" indent="0">
              <a:lnSpc>
                <a:spcPct val="90000"/>
              </a:lnSpc>
              <a:buNone/>
            </a:pPr>
            <a:r>
              <a:rPr lang="en-IE" altLang="en-US" sz="900" b="1">
                <a:latin typeface="Arial"/>
                <a:cs typeface="Arial"/>
              </a:rPr>
              <a:t>VERY IMPORTANT TO CHECK WITH GUIDANCE COUNSELLOR OR COLLEGE/CAO WEBSITE</a:t>
            </a:r>
          </a:p>
        </p:txBody>
      </p:sp>
      <p:pic>
        <p:nvPicPr>
          <p:cNvPr id="7" name="Video 6">
            <a:hlinkClick r:id="" action="ppaction://media"/>
            <a:extLst>
              <a:ext uri="{FF2B5EF4-FFF2-40B4-BE49-F238E27FC236}">
                <a16:creationId xmlns:a16="http://schemas.microsoft.com/office/drawing/2014/main" id="{81069E53-94FB-0AB5-A8BF-153E8B98D226}"/>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12500" r="12500"/>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97210"/>
    </mc:Choice>
    <mc:Fallback xmlns="">
      <p:transition spd="slow" advTm="972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AADA14-EC0F-4853-914A-7E6E7A446E9E}"/>
              </a:ext>
            </a:extLst>
          </p:cNvPr>
          <p:cNvPicPr>
            <a:picLocks noChangeAspect="1"/>
          </p:cNvPicPr>
          <p:nvPr/>
        </p:nvPicPr>
        <p:blipFill>
          <a:blip r:embed="rId4"/>
          <a:stretch>
            <a:fillRect/>
          </a:stretch>
        </p:blipFill>
        <p:spPr>
          <a:xfrm>
            <a:off x="457199" y="562403"/>
            <a:ext cx="7897587" cy="5918250"/>
          </a:xfrm>
          <a:prstGeom prst="rect">
            <a:avLst/>
          </a:prstGeom>
        </p:spPr>
      </p:pic>
      <p:sp>
        <p:nvSpPr>
          <p:cNvPr id="7" name="TextBox 6">
            <a:extLst>
              <a:ext uri="{FF2B5EF4-FFF2-40B4-BE49-F238E27FC236}">
                <a16:creationId xmlns:a16="http://schemas.microsoft.com/office/drawing/2014/main" id="{B778AEB5-7C67-4B59-95A0-CB1A3ECC07AC}"/>
              </a:ext>
            </a:extLst>
          </p:cNvPr>
          <p:cNvSpPr txBox="1"/>
          <p:nvPr/>
        </p:nvSpPr>
        <p:spPr>
          <a:xfrm>
            <a:off x="3614057" y="4316186"/>
            <a:ext cx="4523014" cy="1200329"/>
          </a:xfrm>
          <a:prstGeom prst="rect">
            <a:avLst/>
          </a:prstGeom>
          <a:noFill/>
        </p:spPr>
        <p:txBody>
          <a:bodyPr wrap="square" rtlCol="0">
            <a:spAutoFit/>
          </a:bodyPr>
          <a:lstStyle/>
          <a:p>
            <a:r>
              <a:rPr lang="en-IE" sz="3600">
                <a:latin typeface="Abadi" panose="020B0604020104020204" pitchFamily="34" charset="0"/>
              </a:rPr>
              <a:t>THE SCIENCES: Considerations</a:t>
            </a:r>
          </a:p>
        </p:txBody>
      </p:sp>
      <p:pic>
        <p:nvPicPr>
          <p:cNvPr id="5" name="Video 4">
            <a:hlinkClick r:id="" action="ppaction://media"/>
            <a:extLst>
              <a:ext uri="{FF2B5EF4-FFF2-40B4-BE49-F238E27FC236}">
                <a16:creationId xmlns:a16="http://schemas.microsoft.com/office/drawing/2014/main" id="{BD56A2A4-0513-0E34-E4F8-8E3745EC01D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12500" r="1250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829426417"/>
      </p:ext>
    </p:extLst>
  </p:cSld>
  <p:clrMapOvr>
    <a:masterClrMapping/>
  </p:clrMapOvr>
  <mc:AlternateContent xmlns:mc="http://schemas.openxmlformats.org/markup-compatibility/2006" xmlns:p14="http://schemas.microsoft.com/office/powerpoint/2010/main">
    <mc:Choice Requires="p14">
      <p:transition spd="slow" p14:dur="2000" advTm="4788"/>
    </mc:Choice>
    <mc:Fallback xmlns="">
      <p:transition spd="slow" advTm="47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539750" y="620713"/>
            <a:ext cx="7772400" cy="711200"/>
          </a:xfrm>
        </p:spPr>
        <p:txBody>
          <a:bodyPr>
            <a:normAutofit/>
          </a:bodyPr>
          <a:lstStyle/>
          <a:p>
            <a:pPr eaLnBrk="1" fontAlgn="auto" hangingPunct="1">
              <a:spcAft>
                <a:spcPts val="0"/>
              </a:spcAft>
              <a:defRPr/>
            </a:pPr>
            <a:r>
              <a:rPr lang="en-IE">
                <a:solidFill>
                  <a:schemeClr val="bg2">
                    <a:lumMod val="25000"/>
                  </a:schemeClr>
                </a:solidFill>
                <a:latin typeface="Arial" pitchFamily="34" charset="0"/>
                <a:cs typeface="Arial" pitchFamily="34" charset="0"/>
              </a:rPr>
              <a:t>science subject or  not? </a:t>
            </a:r>
            <a:r>
              <a:rPr lang="en-IE" sz="2800">
                <a:solidFill>
                  <a:schemeClr val="bg2">
                    <a:lumMod val="25000"/>
                  </a:schemeClr>
                </a:solidFill>
                <a:latin typeface="Arial" pitchFamily="34" charset="0"/>
                <a:cs typeface="Arial" pitchFamily="34" charset="0"/>
              </a:rPr>
              <a:t>some examples</a:t>
            </a:r>
            <a:endParaRPr lang="en-US" sz="2800">
              <a:solidFill>
                <a:schemeClr val="bg2">
                  <a:lumMod val="25000"/>
                </a:schemeClr>
              </a:solidFill>
              <a:latin typeface="Arial" pitchFamily="34" charset="0"/>
              <a:cs typeface="Arial" pitchFamily="34" charset="0"/>
            </a:endParaRPr>
          </a:p>
        </p:txBody>
      </p:sp>
      <p:sp>
        <p:nvSpPr>
          <p:cNvPr id="22531" name="Rectangle 3"/>
          <p:cNvSpPr>
            <a:spLocks noGrp="1" noChangeArrowheads="1"/>
          </p:cNvSpPr>
          <p:nvPr>
            <p:ph sz="half" idx="1"/>
          </p:nvPr>
        </p:nvSpPr>
        <p:spPr>
          <a:xfrm>
            <a:off x="4653643" y="1547441"/>
            <a:ext cx="4028999" cy="4156673"/>
          </a:xfrm>
          <a:solidFill>
            <a:schemeClr val="bg2"/>
          </a:solidFill>
          <a:ln>
            <a:solidFill>
              <a:schemeClr val="accent1">
                <a:lumMod val="75000"/>
              </a:schemeClr>
            </a:solidFill>
          </a:ln>
        </p:spPr>
        <p:txBody>
          <a:bodyPr>
            <a:normAutofit fontScale="92500" lnSpcReduction="20000"/>
          </a:bodyPr>
          <a:lstStyle/>
          <a:p>
            <a:pPr marL="0" indent="0" eaLnBrk="1" hangingPunct="1">
              <a:buFont typeface="Wingdings" panose="05000000000000000000" pitchFamily="2" charset="2"/>
              <a:buNone/>
              <a:defRPr/>
            </a:pPr>
            <a:r>
              <a:rPr lang="en-IE" altLang="en-US">
                <a:solidFill>
                  <a:schemeClr val="bg2">
                    <a:lumMod val="25000"/>
                  </a:schemeClr>
                </a:solidFill>
                <a:latin typeface="Arial" charset="0"/>
                <a:cs typeface="Arial" charset="0"/>
              </a:rPr>
              <a:t>2 Science Subjects at UCC</a:t>
            </a:r>
          </a:p>
          <a:p>
            <a:pPr marL="639445" lvl="1" eaLnBrk="1" hangingPunct="1">
              <a:defRPr/>
            </a:pPr>
            <a:r>
              <a:rPr lang="en-IE" altLang="en-US">
                <a:latin typeface="Arial"/>
                <a:cs typeface="Arial"/>
              </a:rPr>
              <a:t>Medicine (5 year course)</a:t>
            </a:r>
            <a:endParaRPr lang="en-IE" altLang="en-US">
              <a:latin typeface="Arial" charset="0"/>
              <a:cs typeface="Arial" charset="0"/>
            </a:endParaRPr>
          </a:p>
          <a:p>
            <a:pPr marL="639445" lvl="1" eaLnBrk="1" hangingPunct="1">
              <a:defRPr/>
            </a:pPr>
            <a:r>
              <a:rPr lang="en-IE" altLang="en-US">
                <a:latin typeface="Arial" charset="0"/>
                <a:cs typeface="Arial" charset="0"/>
              </a:rPr>
              <a:t>Dentistry (5 </a:t>
            </a:r>
            <a:r>
              <a:rPr lang="en-IE" altLang="en-US" err="1">
                <a:latin typeface="Arial" charset="0"/>
                <a:cs typeface="Arial" charset="0"/>
              </a:rPr>
              <a:t>Yrs</a:t>
            </a:r>
            <a:r>
              <a:rPr lang="en-IE" altLang="en-US">
                <a:latin typeface="Arial" charset="0"/>
                <a:cs typeface="Arial" charset="0"/>
              </a:rPr>
              <a:t>)</a:t>
            </a:r>
            <a:endParaRPr lang="en-IE" altLang="en-US" sz="1400">
              <a:latin typeface="Arial" charset="0"/>
              <a:cs typeface="Arial" charset="0"/>
            </a:endParaRPr>
          </a:p>
          <a:p>
            <a:pPr marL="639445" lvl="1" eaLnBrk="1" hangingPunct="1">
              <a:defRPr/>
            </a:pPr>
            <a:r>
              <a:rPr lang="en-IE" altLang="en-US">
                <a:latin typeface="Arial" charset="0"/>
                <a:cs typeface="Arial" charset="0"/>
              </a:rPr>
              <a:t>Pharmacy (5 </a:t>
            </a:r>
            <a:r>
              <a:rPr lang="en-IE" altLang="en-US" err="1">
                <a:latin typeface="Arial" charset="0"/>
                <a:cs typeface="Arial" charset="0"/>
              </a:rPr>
              <a:t>Yrs</a:t>
            </a:r>
            <a:r>
              <a:rPr lang="en-IE" altLang="en-US">
                <a:latin typeface="Arial" charset="0"/>
                <a:cs typeface="Arial" charset="0"/>
              </a:rPr>
              <a:t>)</a:t>
            </a:r>
          </a:p>
          <a:p>
            <a:pPr marL="639445" lvl="1" eaLnBrk="1" hangingPunct="1">
              <a:defRPr/>
            </a:pPr>
            <a:r>
              <a:rPr lang="en-IE" altLang="en-US">
                <a:latin typeface="Arial" charset="0"/>
                <a:cs typeface="Arial" charset="0"/>
              </a:rPr>
              <a:t>Medical &amp; Health Science</a:t>
            </a:r>
          </a:p>
          <a:p>
            <a:pPr marL="366395" lvl="1" indent="0" eaLnBrk="1" hangingPunct="1">
              <a:buNone/>
              <a:defRPr/>
            </a:pPr>
            <a:endParaRPr lang="en-IE" altLang="en-US">
              <a:latin typeface="Arial" charset="0"/>
              <a:cs typeface="Arial" charset="0"/>
            </a:endParaRPr>
          </a:p>
          <a:p>
            <a:pPr marL="366395" lvl="1" indent="0" eaLnBrk="1" hangingPunct="1">
              <a:buNone/>
              <a:defRPr/>
            </a:pPr>
            <a:endParaRPr lang="en-IE" altLang="en-US">
              <a:latin typeface="Arial" charset="0"/>
              <a:cs typeface="Arial" charset="0"/>
            </a:endParaRPr>
          </a:p>
          <a:p>
            <a:pPr marL="639445" lvl="1" eaLnBrk="1" hangingPunct="1">
              <a:defRPr/>
            </a:pPr>
            <a:endParaRPr lang="en-IE" altLang="en-US" sz="1400">
              <a:latin typeface="Arial" charset="0"/>
              <a:cs typeface="Arial" charset="0"/>
            </a:endParaRPr>
          </a:p>
          <a:p>
            <a:pPr marL="639445" lvl="1" eaLnBrk="1" hangingPunct="1">
              <a:defRPr/>
            </a:pPr>
            <a:endParaRPr lang="en-IE" altLang="en-US" sz="1400">
              <a:latin typeface="Arial" charset="0"/>
              <a:cs typeface="Arial" charset="0"/>
            </a:endParaRPr>
          </a:p>
          <a:p>
            <a:pPr marL="639445" lvl="1" eaLnBrk="1" hangingPunct="1">
              <a:defRPr/>
            </a:pPr>
            <a:endParaRPr lang="en-IE" altLang="en-US" sz="1400">
              <a:latin typeface="Arial" charset="0"/>
              <a:cs typeface="Arial" charset="0"/>
            </a:endParaRPr>
          </a:p>
          <a:p>
            <a:pPr marL="639445" lvl="1" eaLnBrk="1" hangingPunct="1">
              <a:defRPr/>
            </a:pPr>
            <a:endParaRPr lang="en-IE" altLang="en-US" sz="1400">
              <a:latin typeface="Arial" charset="0"/>
              <a:cs typeface="Arial" charset="0"/>
            </a:endParaRPr>
          </a:p>
          <a:p>
            <a:pPr marL="366395" lvl="1" indent="0" eaLnBrk="1" hangingPunct="1">
              <a:buFont typeface="Wingdings 2" panose="05020102010507070707" pitchFamily="18" charset="2"/>
              <a:buNone/>
              <a:defRPr/>
            </a:pPr>
            <a:endParaRPr lang="en-IE" altLang="en-US" sz="1400">
              <a:latin typeface="Arial" charset="0"/>
              <a:cs typeface="Arial" charset="0"/>
            </a:endParaRPr>
          </a:p>
        </p:txBody>
      </p:sp>
      <p:sp>
        <p:nvSpPr>
          <p:cNvPr id="22532" name="Rectangle 4"/>
          <p:cNvSpPr>
            <a:spLocks noGrp="1" noChangeArrowheads="1"/>
          </p:cNvSpPr>
          <p:nvPr>
            <p:ph sz="half" idx="2"/>
          </p:nvPr>
        </p:nvSpPr>
        <p:spPr>
          <a:xfrm>
            <a:off x="233575" y="1547440"/>
            <a:ext cx="4180582" cy="4156674"/>
          </a:xfrm>
          <a:solidFill>
            <a:schemeClr val="bg2"/>
          </a:solidFill>
          <a:ln>
            <a:solidFill>
              <a:schemeClr val="accent4"/>
            </a:solidFill>
          </a:ln>
        </p:spPr>
        <p:txBody>
          <a:bodyPr>
            <a:normAutofit fontScale="92500" lnSpcReduction="20000"/>
          </a:bodyPr>
          <a:lstStyle/>
          <a:p>
            <a:pPr marL="0" indent="0" eaLnBrk="1" hangingPunct="1">
              <a:lnSpc>
                <a:spcPct val="90000"/>
              </a:lnSpc>
              <a:buFont typeface="Wingdings" panose="05000000000000000000" pitchFamily="2" charset="2"/>
              <a:buNone/>
            </a:pPr>
            <a:r>
              <a:rPr lang="en-IE" altLang="en-US">
                <a:solidFill>
                  <a:schemeClr val="bg2">
                    <a:lumMod val="25000"/>
                  </a:schemeClr>
                </a:solidFill>
                <a:latin typeface="Arial" panose="020B0604020202020204" pitchFamily="34" charset="0"/>
                <a:cs typeface="Arial" panose="020B0604020202020204" pitchFamily="34" charset="0"/>
              </a:rPr>
              <a:t>1 Science (at least)</a:t>
            </a:r>
          </a:p>
          <a:p>
            <a:pPr lvl="1" eaLnBrk="1" hangingPunct="1">
              <a:lnSpc>
                <a:spcPct val="90000"/>
              </a:lnSpc>
            </a:pPr>
            <a:r>
              <a:rPr lang="en-IE" altLang="en-US" sz="1800">
                <a:latin typeface="Arial" panose="020B0604020202020204" pitchFamily="34" charset="0"/>
                <a:cs typeface="Arial" panose="020B0604020202020204" pitchFamily="34" charset="0"/>
              </a:rPr>
              <a:t>Lab Science Degrees</a:t>
            </a:r>
          </a:p>
          <a:p>
            <a:pPr lvl="1" eaLnBrk="1" hangingPunct="1">
              <a:lnSpc>
                <a:spcPct val="90000"/>
              </a:lnSpc>
            </a:pPr>
            <a:r>
              <a:rPr lang="en-IE" altLang="en-US" sz="1800">
                <a:latin typeface="Arial" panose="020B0604020202020204" pitchFamily="34" charset="0"/>
                <a:cs typeface="Arial" panose="020B0604020202020204" pitchFamily="34" charset="0"/>
              </a:rPr>
              <a:t>Radiography	</a:t>
            </a:r>
          </a:p>
          <a:p>
            <a:pPr lvl="1" eaLnBrk="1" hangingPunct="1">
              <a:lnSpc>
                <a:spcPct val="90000"/>
              </a:lnSpc>
            </a:pPr>
            <a:r>
              <a:rPr lang="en-IE" altLang="en-US" sz="1800">
                <a:latin typeface="Arial" panose="020B0604020202020204" pitchFamily="34" charset="0"/>
                <a:cs typeface="Arial" panose="020B0604020202020204" pitchFamily="34" charset="0"/>
              </a:rPr>
              <a:t>Optometry</a:t>
            </a:r>
          </a:p>
          <a:p>
            <a:pPr lvl="1" eaLnBrk="1" hangingPunct="1">
              <a:lnSpc>
                <a:spcPct val="90000"/>
              </a:lnSpc>
            </a:pPr>
            <a:r>
              <a:rPr lang="en-IE" altLang="en-US" sz="1800">
                <a:latin typeface="Arial" panose="020B0604020202020204" pitchFamily="34" charset="0"/>
                <a:cs typeface="Arial" panose="020B0604020202020204" pitchFamily="34" charset="0"/>
              </a:rPr>
              <a:t>Occupational Therapy</a:t>
            </a:r>
          </a:p>
          <a:p>
            <a:pPr lvl="1" eaLnBrk="1" hangingPunct="1">
              <a:lnSpc>
                <a:spcPct val="90000"/>
              </a:lnSpc>
            </a:pPr>
            <a:r>
              <a:rPr lang="en-IE" altLang="en-US" sz="1800">
                <a:latin typeface="Arial" panose="020B0604020202020204" pitchFamily="34" charset="0"/>
                <a:cs typeface="Arial" panose="020B0604020202020204" pitchFamily="34" charset="0"/>
              </a:rPr>
              <a:t>Veterinary Medicine/Nursing</a:t>
            </a:r>
          </a:p>
          <a:p>
            <a:pPr lvl="1" eaLnBrk="1" hangingPunct="1">
              <a:lnSpc>
                <a:spcPct val="90000"/>
              </a:lnSpc>
            </a:pPr>
            <a:r>
              <a:rPr lang="en-IE" altLang="en-US" sz="1800">
                <a:latin typeface="Arial" panose="020B0604020202020204" pitchFamily="34" charset="0"/>
                <a:cs typeface="Arial" panose="020B0604020202020204" pitchFamily="34" charset="0"/>
              </a:rPr>
              <a:t>Speech &amp; Language Therapy</a:t>
            </a:r>
          </a:p>
          <a:p>
            <a:pPr lvl="1" eaLnBrk="1" hangingPunct="1">
              <a:lnSpc>
                <a:spcPct val="90000"/>
              </a:lnSpc>
            </a:pPr>
            <a:r>
              <a:rPr lang="en-IE" altLang="en-US" sz="1800">
                <a:latin typeface="Arial" panose="020B0604020202020204" pitchFamily="34" charset="0"/>
                <a:cs typeface="Arial" panose="020B0604020202020204" pitchFamily="34" charset="0"/>
              </a:rPr>
              <a:t>Public Health Science</a:t>
            </a:r>
          </a:p>
          <a:p>
            <a:pPr lvl="1" eaLnBrk="1" hangingPunct="1">
              <a:lnSpc>
                <a:spcPct val="90000"/>
              </a:lnSpc>
            </a:pPr>
            <a:r>
              <a:rPr lang="en-IE" altLang="en-US" sz="1800">
                <a:latin typeface="Arial" panose="020B0604020202020204" pitchFamily="34" charset="0"/>
                <a:cs typeface="Arial" panose="020B0604020202020204" pitchFamily="34" charset="0"/>
              </a:rPr>
              <a:t>Engineering </a:t>
            </a:r>
          </a:p>
          <a:p>
            <a:pPr lvl="1" eaLnBrk="1" hangingPunct="1">
              <a:lnSpc>
                <a:spcPct val="90000"/>
              </a:lnSpc>
            </a:pPr>
            <a:r>
              <a:rPr lang="en-IE" altLang="en-US" sz="1800">
                <a:latin typeface="Arial" panose="020B0604020202020204" pitchFamily="34" charset="0"/>
                <a:cs typeface="Arial" panose="020B0604020202020204" pitchFamily="34" charset="0"/>
              </a:rPr>
              <a:t>Food Science</a:t>
            </a:r>
          </a:p>
          <a:p>
            <a:pPr lvl="1" eaLnBrk="1" hangingPunct="1">
              <a:lnSpc>
                <a:spcPct val="90000"/>
              </a:lnSpc>
            </a:pPr>
            <a:r>
              <a:rPr lang="en-IE" altLang="en-US" sz="1800">
                <a:latin typeface="Arial" panose="020B0604020202020204" pitchFamily="34" charset="0"/>
                <a:cs typeface="Arial" panose="020B0604020202020204" pitchFamily="34" charset="0"/>
              </a:rPr>
              <a:t>Nursing</a:t>
            </a:r>
          </a:p>
          <a:p>
            <a:pPr lvl="1" eaLnBrk="1" hangingPunct="1">
              <a:lnSpc>
                <a:spcPct val="90000"/>
              </a:lnSpc>
            </a:pPr>
            <a:r>
              <a:rPr lang="en-IE" altLang="en-US" sz="1800">
                <a:latin typeface="Arial" panose="020B0604020202020204" pitchFamily="34" charset="0"/>
                <a:cs typeface="Arial" panose="020B0604020202020204" pitchFamily="34" charset="0"/>
              </a:rPr>
              <a:t>Home Economics Teaching Sligo</a:t>
            </a:r>
          </a:p>
          <a:p>
            <a:pPr lvl="1" eaLnBrk="1" hangingPunct="1">
              <a:lnSpc>
                <a:spcPct val="90000"/>
              </a:lnSpc>
            </a:pPr>
            <a:r>
              <a:rPr lang="en-IE" altLang="en-US" sz="1800">
                <a:latin typeface="Arial" panose="020B0604020202020204" pitchFamily="34" charset="0"/>
                <a:cs typeface="Arial" panose="020B0604020202020204" pitchFamily="34" charset="0"/>
              </a:rPr>
              <a:t>Medicine – 6 year course</a:t>
            </a:r>
          </a:p>
          <a:p>
            <a:pPr lvl="1" eaLnBrk="1" hangingPunct="1">
              <a:lnSpc>
                <a:spcPct val="90000"/>
              </a:lnSpc>
            </a:pPr>
            <a:endParaRPr lang="en-IE" altLang="en-US" sz="1800">
              <a:latin typeface="Arial" panose="020B0604020202020204" pitchFamily="34" charset="0"/>
              <a:cs typeface="Arial" panose="020B0604020202020204" pitchFamily="34" charset="0"/>
            </a:endParaRPr>
          </a:p>
          <a:p>
            <a:pPr lvl="1" eaLnBrk="1" hangingPunct="1">
              <a:lnSpc>
                <a:spcPct val="90000"/>
              </a:lnSpc>
            </a:pPr>
            <a:endParaRPr lang="en-IE" altLang="en-US" sz="1800">
              <a:latin typeface="Arial" panose="020B0604020202020204" pitchFamily="34" charset="0"/>
              <a:cs typeface="Arial" panose="020B0604020202020204" pitchFamily="34" charset="0"/>
            </a:endParaRPr>
          </a:p>
          <a:p>
            <a:pPr lvl="1" eaLnBrk="1" hangingPunct="1">
              <a:lnSpc>
                <a:spcPct val="90000"/>
              </a:lnSpc>
            </a:pPr>
            <a:endParaRPr lang="en-IE" altLang="en-US" sz="1800">
              <a:latin typeface="Arial" panose="020B0604020202020204" pitchFamily="34" charset="0"/>
              <a:cs typeface="Arial" panose="020B0604020202020204" pitchFamily="34" charset="0"/>
            </a:endParaRPr>
          </a:p>
          <a:p>
            <a:pPr marL="366713" lvl="1" indent="0" eaLnBrk="1" hangingPunct="1">
              <a:lnSpc>
                <a:spcPct val="90000"/>
              </a:lnSpc>
              <a:buNone/>
            </a:pPr>
            <a:endParaRPr lang="en-US" altLang="en-US" sz="1800">
              <a:solidFill>
                <a:srgbClr val="FF0000"/>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0F9E5F7A-9E14-4F4E-9C0C-1907F2739B2F}"/>
              </a:ext>
            </a:extLst>
          </p:cNvPr>
          <p:cNvSpPr txBox="1"/>
          <p:nvPr/>
        </p:nvSpPr>
        <p:spPr>
          <a:xfrm>
            <a:off x="1338944" y="6074229"/>
            <a:ext cx="6482442" cy="461665"/>
          </a:xfrm>
          <a:prstGeom prst="rect">
            <a:avLst/>
          </a:prstGeom>
          <a:noFill/>
        </p:spPr>
        <p:txBody>
          <a:bodyPr wrap="square" rtlCol="0">
            <a:spAutoFit/>
          </a:bodyPr>
          <a:lstStyle/>
          <a:p>
            <a:r>
              <a:rPr lang="en-IE" b="1">
                <a:latin typeface="Abadi" panose="020B0604020104020204" pitchFamily="34" charset="0"/>
              </a:rPr>
              <a:t>Courses vary so check with Guidance Counsellor</a:t>
            </a:r>
          </a:p>
        </p:txBody>
      </p:sp>
      <p:pic>
        <p:nvPicPr>
          <p:cNvPr id="9" name="Video 8">
            <a:hlinkClick r:id="" action="ppaction://media"/>
            <a:extLst>
              <a:ext uri="{FF2B5EF4-FFF2-40B4-BE49-F238E27FC236}">
                <a16:creationId xmlns:a16="http://schemas.microsoft.com/office/drawing/2014/main" id="{43E7F858-6637-40AA-0120-1544877B77DA}"/>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12500" r="12500"/>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49635"/>
    </mc:Choice>
    <mc:Fallback xmlns="">
      <p:transition spd="slow" advTm="496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534572" y="253219"/>
            <a:ext cx="7467600" cy="756456"/>
          </a:xfrm>
        </p:spPr>
        <p:txBody>
          <a:bodyPr>
            <a:normAutofit/>
          </a:bodyPr>
          <a:lstStyle/>
          <a:p>
            <a:pPr algn="ctr" eaLnBrk="1" fontAlgn="auto" hangingPunct="1">
              <a:spcAft>
                <a:spcPts val="0"/>
              </a:spcAft>
              <a:defRPr/>
            </a:pPr>
            <a:r>
              <a:rPr lang="en-IE" sz="2800">
                <a:solidFill>
                  <a:schemeClr val="bg2">
                    <a:lumMod val="25000"/>
                  </a:schemeClr>
                </a:solidFill>
                <a:latin typeface="Abadi" panose="020B0604020104020204" pitchFamily="34" charset="0"/>
                <a:cs typeface="Arial" pitchFamily="34" charset="0"/>
              </a:rPr>
              <a:t>Other specific requirements </a:t>
            </a:r>
            <a:endParaRPr lang="en-US" sz="2800">
              <a:solidFill>
                <a:schemeClr val="bg2">
                  <a:lumMod val="25000"/>
                </a:schemeClr>
              </a:solidFill>
              <a:latin typeface="Abadi" panose="020B0604020104020204" pitchFamily="34" charset="0"/>
              <a:cs typeface="Arial" pitchFamily="34" charset="0"/>
            </a:endParaRPr>
          </a:p>
        </p:txBody>
      </p:sp>
      <p:sp>
        <p:nvSpPr>
          <p:cNvPr id="19459" name="Rectangle 3"/>
          <p:cNvSpPr>
            <a:spLocks noGrp="1" noChangeArrowheads="1"/>
          </p:cNvSpPr>
          <p:nvPr>
            <p:ph sz="half" idx="1"/>
          </p:nvPr>
        </p:nvSpPr>
        <p:spPr>
          <a:xfrm>
            <a:off x="365761" y="1124039"/>
            <a:ext cx="3902611" cy="2734947"/>
          </a:xfrm>
          <a:solidFill>
            <a:schemeClr val="bg2"/>
          </a:solidFill>
        </p:spPr>
        <p:txBody>
          <a:bodyPr/>
          <a:lstStyle/>
          <a:p>
            <a:pPr marL="0" indent="0" eaLnBrk="1" hangingPunct="1">
              <a:buFont typeface="Wingdings" panose="05000000000000000000" pitchFamily="2" charset="2"/>
              <a:buNone/>
              <a:defRPr/>
            </a:pPr>
            <a:r>
              <a:rPr lang="en-IE" b="1" u="sng">
                <a:solidFill>
                  <a:schemeClr val="accent1">
                    <a:lumMod val="75000"/>
                  </a:schemeClr>
                </a:solidFill>
                <a:latin typeface="Arial" charset="0"/>
                <a:cs typeface="Arial" charset="0"/>
              </a:rPr>
              <a:t> ART</a:t>
            </a:r>
            <a:r>
              <a:rPr lang="en-IE" u="sng">
                <a:solidFill>
                  <a:schemeClr val="accent1">
                    <a:lumMod val="75000"/>
                  </a:schemeClr>
                </a:solidFill>
                <a:latin typeface="Arial" charset="0"/>
                <a:cs typeface="Arial" charset="0"/>
              </a:rPr>
              <a:t>  </a:t>
            </a:r>
          </a:p>
          <a:p>
            <a:pPr eaLnBrk="1" hangingPunct="1">
              <a:defRPr/>
            </a:pPr>
            <a:r>
              <a:rPr lang="en-IE" sz="2000">
                <a:latin typeface="Arial" charset="0"/>
                <a:cs typeface="Arial" charset="0"/>
              </a:rPr>
              <a:t>Portfolio essential</a:t>
            </a:r>
          </a:p>
          <a:p>
            <a:pPr eaLnBrk="1" hangingPunct="1">
              <a:defRPr/>
            </a:pPr>
            <a:r>
              <a:rPr lang="en-IE" sz="2000">
                <a:latin typeface="Arial" charset="0"/>
                <a:cs typeface="Arial" charset="0"/>
              </a:rPr>
              <a:t>NCAD - pass in Art </a:t>
            </a:r>
            <a:r>
              <a:rPr lang="en-IE" sz="2000" u="sng">
                <a:latin typeface="Arial" charset="0"/>
                <a:cs typeface="Arial" charset="0"/>
              </a:rPr>
              <a:t>or</a:t>
            </a:r>
            <a:r>
              <a:rPr lang="en-IE" sz="2000">
                <a:latin typeface="Arial" charset="0"/>
                <a:cs typeface="Arial" charset="0"/>
              </a:rPr>
              <a:t> 3</a:t>
            </a:r>
            <a:r>
              <a:rPr lang="en-IE" sz="2000" baseline="30000">
                <a:latin typeface="Arial" charset="0"/>
                <a:cs typeface="Arial" charset="0"/>
              </a:rPr>
              <a:t>rd</a:t>
            </a:r>
            <a:r>
              <a:rPr lang="en-IE" sz="2000">
                <a:latin typeface="Arial" charset="0"/>
                <a:cs typeface="Arial" charset="0"/>
              </a:rPr>
              <a:t> language for entry</a:t>
            </a:r>
          </a:p>
          <a:p>
            <a:pPr eaLnBrk="1" hangingPunct="1">
              <a:defRPr/>
            </a:pPr>
            <a:r>
              <a:rPr lang="en-IE" sz="2000">
                <a:latin typeface="Arial" charset="0"/>
                <a:cs typeface="Arial" charset="0"/>
              </a:rPr>
              <a:t>MTU – Portfolio but no requirement to have Leaving Cert Art</a:t>
            </a:r>
          </a:p>
          <a:p>
            <a:pPr marL="0" indent="0" eaLnBrk="1" hangingPunct="1">
              <a:buFont typeface="Wingdings" panose="05000000000000000000" pitchFamily="2" charset="2"/>
              <a:buNone/>
              <a:defRPr/>
            </a:pPr>
            <a:endParaRPr lang="en-US"/>
          </a:p>
        </p:txBody>
      </p:sp>
      <p:sp>
        <p:nvSpPr>
          <p:cNvPr id="19460" name="Rectangle 4"/>
          <p:cNvSpPr>
            <a:spLocks noGrp="1" noChangeArrowheads="1"/>
          </p:cNvSpPr>
          <p:nvPr>
            <p:ph sz="half" idx="2"/>
          </p:nvPr>
        </p:nvSpPr>
        <p:spPr>
          <a:xfrm>
            <a:off x="4572000" y="1080721"/>
            <a:ext cx="4146183" cy="2778266"/>
          </a:xfrm>
          <a:solidFill>
            <a:schemeClr val="bg2"/>
          </a:solidFill>
        </p:spPr>
        <p:txBody>
          <a:bodyPr/>
          <a:lstStyle/>
          <a:p>
            <a:pPr eaLnBrk="1" hangingPunct="1">
              <a:buFont typeface="Wingdings" panose="05000000000000000000" pitchFamily="2" charset="2"/>
              <a:buNone/>
              <a:defRPr/>
            </a:pPr>
            <a:r>
              <a:rPr lang="en-IE" b="1" u="sng">
                <a:solidFill>
                  <a:schemeClr val="accent1">
                    <a:lumMod val="75000"/>
                  </a:schemeClr>
                </a:solidFill>
                <a:latin typeface="Arial" charset="0"/>
                <a:cs typeface="Arial" charset="0"/>
              </a:rPr>
              <a:t>MUSIC</a:t>
            </a:r>
            <a:endParaRPr lang="en-IE">
              <a:solidFill>
                <a:schemeClr val="accent1">
                  <a:lumMod val="75000"/>
                </a:schemeClr>
              </a:solidFill>
              <a:latin typeface="Arial" charset="0"/>
              <a:cs typeface="Arial" charset="0"/>
            </a:endParaRPr>
          </a:p>
          <a:p>
            <a:pPr eaLnBrk="1" hangingPunct="1">
              <a:defRPr/>
            </a:pPr>
            <a:r>
              <a:rPr lang="en-IE" sz="2000">
                <a:latin typeface="Arial" charset="0"/>
                <a:cs typeface="Arial" charset="0"/>
              </a:rPr>
              <a:t>Grade 6,7 standard usually required, but not always</a:t>
            </a:r>
          </a:p>
          <a:p>
            <a:pPr eaLnBrk="1" hangingPunct="1">
              <a:defRPr/>
            </a:pPr>
            <a:r>
              <a:rPr lang="en-IE" sz="2000">
                <a:latin typeface="Arial" charset="0"/>
                <a:cs typeface="Arial" charset="0"/>
              </a:rPr>
              <a:t>Entrance Performance test required for music courses.</a:t>
            </a:r>
          </a:p>
          <a:p>
            <a:pPr eaLnBrk="1" hangingPunct="1">
              <a:defRPr/>
            </a:pPr>
            <a:r>
              <a:rPr lang="en-IE" sz="2000">
                <a:latin typeface="Arial" charset="0"/>
                <a:cs typeface="Arial" charset="0"/>
              </a:rPr>
              <a:t>Not all colleges require music as LC subject e.g. UCC,MTU</a:t>
            </a:r>
          </a:p>
          <a:p>
            <a:pPr eaLnBrk="1" hangingPunct="1">
              <a:defRPr/>
            </a:pPr>
            <a:endParaRPr lang="en-US" sz="2000">
              <a:latin typeface="Arial" charset="0"/>
              <a:cs typeface="Arial" charset="0"/>
            </a:endParaRPr>
          </a:p>
        </p:txBody>
      </p:sp>
      <p:sp>
        <p:nvSpPr>
          <p:cNvPr id="3" name="TextBox 2">
            <a:extLst>
              <a:ext uri="{FF2B5EF4-FFF2-40B4-BE49-F238E27FC236}">
                <a16:creationId xmlns:a16="http://schemas.microsoft.com/office/drawing/2014/main" id="{BB5B833B-4D52-4821-B5CF-8A8A33D8345B}"/>
              </a:ext>
            </a:extLst>
          </p:cNvPr>
          <p:cNvSpPr txBox="1"/>
          <p:nvPr/>
        </p:nvSpPr>
        <p:spPr>
          <a:xfrm>
            <a:off x="4579526" y="4312787"/>
            <a:ext cx="4131129" cy="1938992"/>
          </a:xfrm>
          <a:prstGeom prst="rect">
            <a:avLst/>
          </a:prstGeom>
          <a:solidFill>
            <a:schemeClr val="accent1">
              <a:lumMod val="20000"/>
              <a:lumOff val="80000"/>
            </a:schemeClr>
          </a:solidFill>
        </p:spPr>
        <p:txBody>
          <a:bodyPr wrap="square" rtlCol="0">
            <a:spAutoFit/>
          </a:bodyPr>
          <a:lstStyle/>
          <a:p>
            <a:r>
              <a:rPr lang="en-IE" b="1" u="sng">
                <a:solidFill>
                  <a:schemeClr val="accent1">
                    <a:lumMod val="75000"/>
                  </a:schemeClr>
                </a:solidFill>
                <a:latin typeface="Abadi" panose="020B0604020104020204" pitchFamily="34" charset="0"/>
              </a:rPr>
              <a:t>HOME ECONOMICS</a:t>
            </a:r>
          </a:p>
          <a:p>
            <a:r>
              <a:rPr lang="en-IE">
                <a:latin typeface="Abadi" panose="020B0604020104020204" pitchFamily="34" charset="0"/>
              </a:rPr>
              <a:t>H5 in either Home Economics </a:t>
            </a:r>
            <a:r>
              <a:rPr lang="en-IE" u="sng">
                <a:latin typeface="Abadi" panose="020B0604020104020204" pitchFamily="34" charset="0"/>
              </a:rPr>
              <a:t>or</a:t>
            </a:r>
            <a:r>
              <a:rPr lang="en-IE">
                <a:latin typeface="Abadi" panose="020B0604020104020204" pitchFamily="34" charset="0"/>
              </a:rPr>
              <a:t> Lab Science Subject for Home Economics/Business Teaching at MTU</a:t>
            </a:r>
          </a:p>
        </p:txBody>
      </p:sp>
      <p:sp>
        <p:nvSpPr>
          <p:cNvPr id="4" name="TextBox 3">
            <a:extLst>
              <a:ext uri="{FF2B5EF4-FFF2-40B4-BE49-F238E27FC236}">
                <a16:creationId xmlns:a16="http://schemas.microsoft.com/office/drawing/2014/main" id="{CA4A0DF7-F396-4668-B963-898A137DFAFF}"/>
              </a:ext>
            </a:extLst>
          </p:cNvPr>
          <p:cNvSpPr txBox="1"/>
          <p:nvPr/>
        </p:nvSpPr>
        <p:spPr>
          <a:xfrm>
            <a:off x="365761" y="4285572"/>
            <a:ext cx="3984356" cy="2308324"/>
          </a:xfrm>
          <a:prstGeom prst="rect">
            <a:avLst/>
          </a:prstGeom>
          <a:solidFill>
            <a:schemeClr val="bg2"/>
          </a:solidFill>
        </p:spPr>
        <p:txBody>
          <a:bodyPr wrap="square" rtlCol="0">
            <a:spAutoFit/>
          </a:bodyPr>
          <a:lstStyle/>
          <a:p>
            <a:r>
              <a:rPr lang="en-GB" b="1" u="sng">
                <a:solidFill>
                  <a:schemeClr val="accent1">
                    <a:lumMod val="75000"/>
                  </a:schemeClr>
                </a:solidFill>
                <a:latin typeface="Abadi" panose="020B0604020104020204" pitchFamily="34" charset="0"/>
              </a:rPr>
              <a:t>COMPUTER SCIENCE</a:t>
            </a:r>
          </a:p>
          <a:p>
            <a:r>
              <a:rPr lang="en-GB">
                <a:latin typeface="Abadi" panose="020B0604020104020204" pitchFamily="34" charset="0"/>
              </a:rPr>
              <a:t>Computer Science is accepted as science subject for </a:t>
            </a:r>
            <a:r>
              <a:rPr lang="en-GB" i="1">
                <a:latin typeface="Abadi" panose="020B0604020104020204" pitchFamily="34" charset="0"/>
              </a:rPr>
              <a:t>some</a:t>
            </a:r>
            <a:r>
              <a:rPr lang="en-GB">
                <a:latin typeface="Abadi" panose="020B0604020104020204" pitchFamily="34" charset="0"/>
              </a:rPr>
              <a:t> not all science related degrees. Check college / CAO website.</a:t>
            </a:r>
            <a:endParaRPr lang="en-IE">
              <a:latin typeface="Abadi" panose="020B0604020104020204" pitchFamily="34" charset="0"/>
            </a:endParaRPr>
          </a:p>
        </p:txBody>
      </p:sp>
      <p:pic>
        <p:nvPicPr>
          <p:cNvPr id="6" name="Video 5">
            <a:hlinkClick r:id="" action="ppaction://media"/>
            <a:extLst>
              <a:ext uri="{FF2B5EF4-FFF2-40B4-BE49-F238E27FC236}">
                <a16:creationId xmlns:a16="http://schemas.microsoft.com/office/drawing/2014/main" id="{6984279F-D306-7365-FF6D-1A5BBEA96CD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12500" r="12500"/>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68035"/>
    </mc:Choice>
    <mc:Fallback xmlns="">
      <p:transition spd="slow" advTm="680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2137171" y="609600"/>
            <a:ext cx="4818330" cy="1320800"/>
          </a:xfrm>
        </p:spPr>
        <p:txBody>
          <a:bodyPr>
            <a:normAutofit/>
          </a:bodyPr>
          <a:lstStyle/>
          <a:p>
            <a:pPr eaLnBrk="1" fontAlgn="auto" hangingPunct="1">
              <a:lnSpc>
                <a:spcPct val="90000"/>
              </a:lnSpc>
              <a:spcAft>
                <a:spcPts val="0"/>
              </a:spcAft>
              <a:defRPr/>
            </a:pPr>
            <a:r>
              <a:rPr lang="en-IE" sz="2800" b="1">
                <a:latin typeface="Arial"/>
                <a:cs typeface="Arial"/>
              </a:rPr>
              <a:t>Other Specific requirements in sciences– be careful</a:t>
            </a:r>
            <a:endParaRPr lang="en-US" sz="2800" b="1">
              <a:latin typeface="Arial"/>
              <a:cs typeface="Arial"/>
            </a:endParaRPr>
          </a:p>
        </p:txBody>
      </p:sp>
      <p:pic>
        <p:nvPicPr>
          <p:cNvPr id="26629" name="Picture 26628" descr="Chemical formulae are written on paper">
            <a:extLst>
              <a:ext uri="{FF2B5EF4-FFF2-40B4-BE49-F238E27FC236}">
                <a16:creationId xmlns:a16="http://schemas.microsoft.com/office/drawing/2014/main" id="{D80C46E8-6E7E-2B2D-93F9-92BAA508C570}"/>
              </a:ext>
            </a:extLst>
          </p:cNvPr>
          <p:cNvPicPr>
            <a:picLocks noChangeAspect="1"/>
          </p:cNvPicPr>
          <p:nvPr/>
        </p:nvPicPr>
        <p:blipFill rotWithShape="1">
          <a:blip r:embed="rId5"/>
          <a:srcRect l="43496" r="39709" b="-1"/>
          <a:stretch/>
        </p:blipFill>
        <p:spPr>
          <a:xfrm>
            <a:off x="20" y="10"/>
            <a:ext cx="2050522" cy="6867719"/>
          </a:xfrm>
          <a:custGeom>
            <a:avLst/>
            <a:gdLst/>
            <a:ahLst/>
            <a:cxnLst/>
            <a:rect l="l" t="t" r="r" b="b"/>
            <a:pathLst>
              <a:path w="2734056" h="6858000">
                <a:moveTo>
                  <a:pt x="0" y="0"/>
                </a:moveTo>
                <a:lnTo>
                  <a:pt x="1674254" y="0"/>
                </a:lnTo>
                <a:lnTo>
                  <a:pt x="2734056" y="6850199"/>
                </a:lnTo>
                <a:lnTo>
                  <a:pt x="2734056" y="6858000"/>
                </a:lnTo>
                <a:lnTo>
                  <a:pt x="461457" y="6858000"/>
                </a:lnTo>
                <a:lnTo>
                  <a:pt x="0" y="4134118"/>
                </a:lnTo>
                <a:close/>
              </a:path>
            </a:pathLst>
          </a:custGeom>
        </p:spPr>
      </p:pic>
      <p:sp>
        <p:nvSpPr>
          <p:cNvPr id="26633" name="Isosceles Triangle 26632">
            <a:extLst>
              <a:ext uri="{FF2B5EF4-FFF2-40B4-BE49-F238E27FC236}">
                <a16:creationId xmlns:a16="http://schemas.microsoft.com/office/drawing/2014/main" id="{ECD25CC7-FC66-488C-8D61-0FE7ECF161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357491"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6627" name="Rectangle 5"/>
          <p:cNvSpPr>
            <a:spLocks noGrp="1" noChangeArrowheads="1"/>
          </p:cNvSpPr>
          <p:nvPr>
            <p:ph idx="1"/>
          </p:nvPr>
        </p:nvSpPr>
        <p:spPr>
          <a:xfrm>
            <a:off x="2137171" y="2160589"/>
            <a:ext cx="4818330" cy="3880773"/>
          </a:xfrm>
        </p:spPr>
        <p:txBody>
          <a:bodyPr>
            <a:normAutofit/>
          </a:bodyPr>
          <a:lstStyle/>
          <a:p>
            <a:pPr marL="0" indent="0" eaLnBrk="1" hangingPunct="1">
              <a:lnSpc>
                <a:spcPct val="90000"/>
              </a:lnSpc>
              <a:buNone/>
            </a:pPr>
            <a:r>
              <a:rPr lang="en-IE" altLang="en-US" sz="1300" b="1" u="sng">
                <a:latin typeface="Arial"/>
                <a:cs typeface="Arial"/>
              </a:rPr>
              <a:t>GEOGRAPHY:</a:t>
            </a:r>
            <a:endParaRPr lang="en-US" sz="1300" b="1">
              <a:latin typeface="Arial"/>
              <a:cs typeface="Arial"/>
            </a:endParaRPr>
          </a:p>
          <a:p>
            <a:pPr eaLnBrk="1" hangingPunct="1">
              <a:lnSpc>
                <a:spcPct val="90000"/>
              </a:lnSpc>
            </a:pPr>
            <a:r>
              <a:rPr lang="en-IE" altLang="en-US" sz="1300">
                <a:latin typeface="Arial"/>
                <a:cs typeface="Arial"/>
              </a:rPr>
              <a:t>Accepted as science subject (H4)  for Pharmacy, Science at TCD</a:t>
            </a:r>
            <a:endParaRPr lang="en-IE" sz="1300">
              <a:latin typeface="Arial"/>
              <a:cs typeface="Arial"/>
            </a:endParaRPr>
          </a:p>
          <a:p>
            <a:pPr eaLnBrk="1" hangingPunct="1">
              <a:lnSpc>
                <a:spcPct val="90000"/>
              </a:lnSpc>
            </a:pPr>
            <a:r>
              <a:rPr lang="en-IE" altLang="en-US" sz="1300">
                <a:latin typeface="Arial"/>
                <a:cs typeface="Arial"/>
              </a:rPr>
              <a:t>Generally, not accepted where a  lab science subject is required</a:t>
            </a:r>
            <a:endParaRPr lang="en-US" altLang="en-US" sz="1300">
              <a:latin typeface="Arial"/>
              <a:cs typeface="Arial"/>
            </a:endParaRPr>
          </a:p>
          <a:p>
            <a:pPr marL="0" indent="0" eaLnBrk="1" hangingPunct="1">
              <a:lnSpc>
                <a:spcPct val="90000"/>
              </a:lnSpc>
              <a:buNone/>
            </a:pPr>
            <a:endParaRPr lang="en-IE" altLang="en-US" sz="1300" u="sng">
              <a:latin typeface="Arial"/>
              <a:cs typeface="Arial"/>
            </a:endParaRPr>
          </a:p>
          <a:p>
            <a:pPr marL="0" indent="0">
              <a:lnSpc>
                <a:spcPct val="90000"/>
              </a:lnSpc>
              <a:buNone/>
            </a:pPr>
            <a:r>
              <a:rPr lang="en-IE" altLang="en-US" sz="1300" b="1" u="sng">
                <a:latin typeface="Arial"/>
                <a:cs typeface="Arial"/>
              </a:rPr>
              <a:t>AGRICULTURAL SCIENCE</a:t>
            </a:r>
            <a:endParaRPr lang="en-IE" sz="1300" b="1"/>
          </a:p>
          <a:p>
            <a:pPr eaLnBrk="1" hangingPunct="1">
              <a:lnSpc>
                <a:spcPct val="90000"/>
              </a:lnSpc>
            </a:pPr>
            <a:r>
              <a:rPr lang="en-IE" altLang="en-US" sz="1300">
                <a:latin typeface="Arial"/>
                <a:cs typeface="Arial"/>
              </a:rPr>
              <a:t>Accepted as General Entry Requirement in Science area</a:t>
            </a:r>
          </a:p>
          <a:p>
            <a:pPr eaLnBrk="1" hangingPunct="1">
              <a:lnSpc>
                <a:spcPct val="90000"/>
              </a:lnSpc>
            </a:pPr>
            <a:r>
              <a:rPr lang="en-IE" altLang="en-US" sz="1300">
                <a:latin typeface="Arial"/>
                <a:cs typeface="Arial"/>
              </a:rPr>
              <a:t>Does not meet Specific Requirements for </a:t>
            </a:r>
            <a:r>
              <a:rPr lang="en-IE" altLang="en-US" sz="1300" i="1">
                <a:latin typeface="Arial"/>
                <a:cs typeface="Arial"/>
              </a:rPr>
              <a:t>some</a:t>
            </a:r>
            <a:r>
              <a:rPr lang="en-IE" altLang="en-US" sz="1300">
                <a:latin typeface="Arial"/>
                <a:cs typeface="Arial"/>
              </a:rPr>
              <a:t> courses </a:t>
            </a:r>
            <a:r>
              <a:rPr lang="en-IE" altLang="en-US" sz="1300" err="1">
                <a:latin typeface="Arial"/>
                <a:cs typeface="Arial"/>
              </a:rPr>
              <a:t>eg.</a:t>
            </a:r>
            <a:r>
              <a:rPr lang="en-IE" altLang="en-US" sz="1300">
                <a:latin typeface="Arial"/>
                <a:cs typeface="Arial"/>
              </a:rPr>
              <a:t> Medicine, Dentistry, Pharmacy, Medical and Health Science  - UCC.  </a:t>
            </a:r>
            <a:endParaRPr lang="en-IE" altLang="en-US" sz="1300">
              <a:latin typeface="Arial" panose="020B0604020202020204" pitchFamily="34" charset="0"/>
              <a:cs typeface="Arial" panose="020B0604020202020204" pitchFamily="34" charset="0"/>
            </a:endParaRPr>
          </a:p>
          <a:p>
            <a:pPr marL="0" indent="0">
              <a:lnSpc>
                <a:spcPct val="90000"/>
              </a:lnSpc>
              <a:buNone/>
            </a:pPr>
            <a:endParaRPr lang="en-IE" altLang="en-US" sz="1300" u="sng">
              <a:latin typeface="Arial"/>
              <a:cs typeface="Arial"/>
            </a:endParaRPr>
          </a:p>
          <a:p>
            <a:pPr marL="0" indent="0">
              <a:lnSpc>
                <a:spcPct val="90000"/>
              </a:lnSpc>
              <a:buNone/>
            </a:pPr>
            <a:endParaRPr lang="en-IE" altLang="en-US" sz="1300">
              <a:latin typeface="Arial"/>
              <a:cs typeface="Arial"/>
            </a:endParaRPr>
          </a:p>
          <a:p>
            <a:pPr marL="0" indent="0">
              <a:lnSpc>
                <a:spcPct val="90000"/>
              </a:lnSpc>
              <a:buNone/>
            </a:pPr>
            <a:r>
              <a:rPr lang="en-IE" altLang="en-US" sz="1300">
                <a:latin typeface="Arial"/>
                <a:cs typeface="Arial"/>
              </a:rPr>
              <a:t>Check with Guidance Counsellor and/or college website.</a:t>
            </a:r>
            <a:endParaRPr lang="en-IE" sz="1300"/>
          </a:p>
          <a:p>
            <a:pPr eaLnBrk="1" hangingPunct="1">
              <a:lnSpc>
                <a:spcPct val="90000"/>
              </a:lnSpc>
            </a:pPr>
            <a:endParaRPr lang="en-IE" altLang="en-US" sz="1300">
              <a:latin typeface="Arial" panose="020B0604020202020204" pitchFamily="34" charset="0"/>
              <a:cs typeface="Arial" panose="020B0604020202020204" pitchFamily="34" charset="0"/>
            </a:endParaRPr>
          </a:p>
          <a:p>
            <a:pPr eaLnBrk="1" hangingPunct="1">
              <a:lnSpc>
                <a:spcPct val="90000"/>
              </a:lnSpc>
            </a:pPr>
            <a:endParaRPr lang="en-IE" altLang="en-US" sz="1300">
              <a:latin typeface="Arial" panose="020B0604020202020204" pitchFamily="34" charset="0"/>
              <a:cs typeface="Arial" panose="020B0604020202020204" pitchFamily="34" charset="0"/>
            </a:endParaRPr>
          </a:p>
          <a:p>
            <a:pPr eaLnBrk="1" hangingPunct="1">
              <a:lnSpc>
                <a:spcPct val="90000"/>
              </a:lnSpc>
            </a:pPr>
            <a:endParaRPr lang="en-IE" altLang="en-US" sz="1300">
              <a:latin typeface="Arial" panose="020B0604020202020204" pitchFamily="34" charset="0"/>
              <a:cs typeface="Arial" panose="020B0604020202020204" pitchFamily="34" charset="0"/>
            </a:endParaRPr>
          </a:p>
          <a:p>
            <a:pPr eaLnBrk="1" hangingPunct="1">
              <a:lnSpc>
                <a:spcPct val="90000"/>
              </a:lnSpc>
            </a:pPr>
            <a:endParaRPr lang="en-IE" altLang="en-US" sz="1300">
              <a:latin typeface="Arial" panose="020B0604020202020204" pitchFamily="34" charset="0"/>
              <a:cs typeface="Arial" panose="020B0604020202020204" pitchFamily="34" charset="0"/>
            </a:endParaRPr>
          </a:p>
          <a:p>
            <a:pPr eaLnBrk="1" hangingPunct="1">
              <a:lnSpc>
                <a:spcPct val="90000"/>
              </a:lnSpc>
            </a:pPr>
            <a:endParaRPr lang="en-IE" altLang="en-US" sz="1300">
              <a:latin typeface="Arial" panose="020B0604020202020204" pitchFamily="34" charset="0"/>
              <a:cs typeface="Arial" panose="020B0604020202020204" pitchFamily="34" charset="0"/>
            </a:endParaRPr>
          </a:p>
          <a:p>
            <a:pPr marL="0" indent="0" eaLnBrk="1" hangingPunct="1">
              <a:lnSpc>
                <a:spcPct val="90000"/>
              </a:lnSpc>
              <a:buNone/>
            </a:pPr>
            <a:endParaRPr lang="en-IE" altLang="en-US" sz="1300">
              <a:latin typeface="Arial" panose="020B0604020202020204" pitchFamily="34" charset="0"/>
              <a:cs typeface="Arial" panose="020B0604020202020204" pitchFamily="34" charset="0"/>
            </a:endParaRPr>
          </a:p>
          <a:p>
            <a:pPr eaLnBrk="1" hangingPunct="1">
              <a:lnSpc>
                <a:spcPct val="90000"/>
              </a:lnSpc>
            </a:pPr>
            <a:endParaRPr lang="en-IE" altLang="en-US" sz="1300">
              <a:latin typeface="Arial" panose="020B0604020202020204" pitchFamily="34" charset="0"/>
              <a:cs typeface="Arial" panose="020B0604020202020204" pitchFamily="34" charset="0"/>
            </a:endParaRPr>
          </a:p>
        </p:txBody>
      </p:sp>
      <p:pic>
        <p:nvPicPr>
          <p:cNvPr id="4" name="Video 3">
            <a:hlinkClick r:id="" action="ppaction://media"/>
            <a:extLst>
              <a:ext uri="{FF2B5EF4-FFF2-40B4-BE49-F238E27FC236}">
                <a16:creationId xmlns:a16="http://schemas.microsoft.com/office/drawing/2014/main" id="{1CF6B8F7-FCCD-3F33-A8A5-157B2E3934B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12500" r="12500"/>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51813"/>
    </mc:Choice>
    <mc:Fallback xmlns="">
      <p:transition spd="slow" advTm="518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508000" y="609600"/>
            <a:ext cx="6447501" cy="1320800"/>
          </a:xfrm>
        </p:spPr>
        <p:txBody>
          <a:bodyPr vert="horz" lIns="91440" tIns="45720" rIns="91440" bIns="45720" anchor="t">
            <a:normAutofit/>
          </a:bodyPr>
          <a:lstStyle/>
          <a:p>
            <a:r>
              <a:rPr lang="en-IE">
                <a:latin typeface="Arial"/>
                <a:cs typeface="Arial"/>
              </a:rPr>
              <a:t>Thinking of Europe for sciences?</a:t>
            </a:r>
          </a:p>
        </p:txBody>
      </p:sp>
      <p:pic>
        <p:nvPicPr>
          <p:cNvPr id="3" name="Picture 2">
            <a:extLst>
              <a:ext uri="{FF2B5EF4-FFF2-40B4-BE49-F238E27FC236}">
                <a16:creationId xmlns:a16="http://schemas.microsoft.com/office/drawing/2014/main" id="{721BABF5-7C7D-4F4E-A316-004BAE7C4EA3}"/>
              </a:ext>
            </a:extLst>
          </p:cNvPr>
          <p:cNvPicPr>
            <a:picLocks noChangeAspect="1"/>
          </p:cNvPicPr>
          <p:nvPr/>
        </p:nvPicPr>
        <p:blipFill>
          <a:blip r:embed="rId4"/>
          <a:stretch>
            <a:fillRect/>
          </a:stretch>
        </p:blipFill>
        <p:spPr>
          <a:xfrm>
            <a:off x="613105" y="2159331"/>
            <a:ext cx="2186980" cy="1699177"/>
          </a:xfrm>
          <a:prstGeom prst="rect">
            <a:avLst/>
          </a:prstGeom>
        </p:spPr>
      </p:pic>
      <p:sp>
        <p:nvSpPr>
          <p:cNvPr id="6" name="Content Placeholder 5"/>
          <p:cNvSpPr>
            <a:spLocks noGrp="1"/>
          </p:cNvSpPr>
          <p:nvPr>
            <p:ph idx="1"/>
          </p:nvPr>
        </p:nvSpPr>
        <p:spPr>
          <a:xfrm>
            <a:off x="3047370" y="2160589"/>
            <a:ext cx="3905879" cy="3880773"/>
          </a:xfrm>
        </p:spPr>
        <p:txBody>
          <a:bodyPr>
            <a:normAutofit/>
          </a:bodyPr>
          <a:lstStyle/>
          <a:p>
            <a:pPr marL="0" indent="0">
              <a:lnSpc>
                <a:spcPct val="90000"/>
              </a:lnSpc>
              <a:buNone/>
            </a:pPr>
            <a:r>
              <a:rPr lang="en-IE" altLang="en-US">
                <a:latin typeface="Arial"/>
                <a:cs typeface="Arial"/>
              </a:rPr>
              <a:t>If you are considering medicine/some sciences in EU, where entry requirements are lower (No points requirement), you may need 4 science subjects</a:t>
            </a:r>
            <a:endParaRPr lang="en-IE" altLang="en-US">
              <a:latin typeface="Arial" panose="020B0604020202020204" pitchFamily="34" charset="0"/>
              <a:cs typeface="Arial" panose="020B0604020202020204" pitchFamily="34" charset="0"/>
            </a:endParaRPr>
          </a:p>
          <a:p>
            <a:pPr marL="0" indent="0">
              <a:lnSpc>
                <a:spcPct val="90000"/>
              </a:lnSpc>
              <a:buNone/>
            </a:pPr>
            <a:r>
              <a:rPr lang="en-IE" altLang="en-US">
                <a:latin typeface="Arial" panose="020B0604020202020204" pitchFamily="34" charset="0"/>
                <a:cs typeface="Arial" panose="020B0604020202020204" pitchFamily="34" charset="0"/>
              </a:rPr>
              <a:t>e</a:t>
            </a:r>
            <a:r>
              <a:rPr lang="en-IE" altLang="en-US">
                <a:latin typeface="Arial"/>
                <a:cs typeface="Arial"/>
              </a:rPr>
              <a:t>.g. Netherlands where fees are lowest in EU - 3 H5's to include Bio, Chem, Physics, Maths (or Applied Maths)</a:t>
            </a:r>
          </a:p>
          <a:p>
            <a:pPr marL="0" indent="0">
              <a:lnSpc>
                <a:spcPct val="90000"/>
              </a:lnSpc>
              <a:buNone/>
            </a:pPr>
            <a:endParaRPr lang="en-IE" altLang="en-US">
              <a:latin typeface="Arial"/>
              <a:cs typeface="Arial"/>
            </a:endParaRPr>
          </a:p>
          <a:p>
            <a:pPr marL="0" indent="0">
              <a:lnSpc>
                <a:spcPct val="90000"/>
              </a:lnSpc>
              <a:buNone/>
            </a:pPr>
            <a:r>
              <a:rPr lang="en-IE" altLang="en-US">
                <a:latin typeface="Arial"/>
                <a:cs typeface="Arial"/>
                <a:hlinkClick r:id="rId5"/>
              </a:rPr>
              <a:t>www.eunicas.ie</a:t>
            </a:r>
            <a:r>
              <a:rPr lang="en-IE" altLang="en-US">
                <a:latin typeface="Arial"/>
                <a:cs typeface="Arial"/>
              </a:rPr>
              <a:t>  - For any information on courses delivered through English in EU.</a:t>
            </a:r>
            <a:endParaRPr lang="en-IE" altLang="en-US">
              <a:latin typeface="Arial" panose="020B0604020202020204" pitchFamily="34" charset="0"/>
              <a:cs typeface="Arial" panose="020B0604020202020204" pitchFamily="34" charset="0"/>
            </a:endParaRPr>
          </a:p>
        </p:txBody>
      </p:sp>
      <p:pic>
        <p:nvPicPr>
          <p:cNvPr id="7" name="Video 6">
            <a:hlinkClick r:id="" action="ppaction://media"/>
            <a:extLst>
              <a:ext uri="{FF2B5EF4-FFF2-40B4-BE49-F238E27FC236}">
                <a16:creationId xmlns:a16="http://schemas.microsoft.com/office/drawing/2014/main" id="{17116E00-DF39-5E15-6082-1093319C065B}"/>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12500" r="1250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23011661"/>
      </p:ext>
    </p:extLst>
  </p:cSld>
  <p:clrMapOvr>
    <a:masterClrMapping/>
  </p:clrMapOvr>
  <mc:AlternateContent xmlns:mc="http://schemas.openxmlformats.org/markup-compatibility/2006" xmlns:p14="http://schemas.microsoft.com/office/powerpoint/2010/main">
    <mc:Choice Requires="p14">
      <p:transition spd="slow" p14:dur="2000" advTm="46109"/>
    </mc:Choice>
    <mc:Fallback xmlns="">
      <p:transition spd="slow" advTm="461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947CDE17-06F4-4FCE-8BFE-AD89EACB709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12" name="Straight Connector 11">
              <a:extLst>
                <a:ext uri="{FF2B5EF4-FFF2-40B4-BE49-F238E27FC236}">
                  <a16:creationId xmlns:a16="http://schemas.microsoft.com/office/drawing/2014/main" id="{4A64534B-C7D9-476B-876D-0A9259D502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C527E124-CDC8-4D04-848D-E43E18F4254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A768FF94-39B1-44FB-9670-D6F5007FB8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5" name="Rectangle 25">
              <a:extLst>
                <a:ext uri="{FF2B5EF4-FFF2-40B4-BE49-F238E27FC236}">
                  <a16:creationId xmlns:a16="http://schemas.microsoft.com/office/drawing/2014/main" id="{FCE6337A-0F72-4D0B-81DA-748DC80AB6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6" name="Isosceles Triangle 15">
              <a:extLst>
                <a:ext uri="{FF2B5EF4-FFF2-40B4-BE49-F238E27FC236}">
                  <a16:creationId xmlns:a16="http://schemas.microsoft.com/office/drawing/2014/main" id="{2972CF86-A510-4E29-8CED-C0612D080F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7" name="Rectangle 27">
              <a:extLst>
                <a:ext uri="{FF2B5EF4-FFF2-40B4-BE49-F238E27FC236}">
                  <a16:creationId xmlns:a16="http://schemas.microsoft.com/office/drawing/2014/main" id="{51B0A8D9-B28B-4CE3-8AB6-6633ADD997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8" name="Rectangle 28">
              <a:extLst>
                <a:ext uri="{FF2B5EF4-FFF2-40B4-BE49-F238E27FC236}">
                  <a16:creationId xmlns:a16="http://schemas.microsoft.com/office/drawing/2014/main" id="{525DA9CC-B1B1-4F33-9ED2-89012EA5B4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9" name="Rectangle 29">
              <a:extLst>
                <a:ext uri="{FF2B5EF4-FFF2-40B4-BE49-F238E27FC236}">
                  <a16:creationId xmlns:a16="http://schemas.microsoft.com/office/drawing/2014/main" id="{6AE546F2-92C0-4C9C-BF28-052A7D0A3B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0" name="Isosceles Triangle 19">
              <a:extLst>
                <a:ext uri="{FF2B5EF4-FFF2-40B4-BE49-F238E27FC236}">
                  <a16:creationId xmlns:a16="http://schemas.microsoft.com/office/drawing/2014/main" id="{1111385C-91E7-44E8-AAE5-019E48D76F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1" name="Isosceles Triangle 20">
              <a:extLst>
                <a:ext uri="{FF2B5EF4-FFF2-40B4-BE49-F238E27FC236}">
                  <a16:creationId xmlns:a16="http://schemas.microsoft.com/office/drawing/2014/main" id="{54455A30-C651-4002-BE70-2A0F05BA38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grpSp>
      <p:sp useBgFill="1">
        <p:nvSpPr>
          <p:cNvPr id="23" name="Rectangle 22">
            <a:extLst>
              <a:ext uri="{FF2B5EF4-FFF2-40B4-BE49-F238E27FC236}">
                <a16:creationId xmlns:a16="http://schemas.microsoft.com/office/drawing/2014/main" id="{45B71F80-1F92-4074-84D9-16A062B21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202947-6AD2-4F04-9BC0-980B43F0FB58}"/>
              </a:ext>
            </a:extLst>
          </p:cNvPr>
          <p:cNvSpPr>
            <a:spLocks noGrp="1"/>
          </p:cNvSpPr>
          <p:nvPr>
            <p:ph type="title"/>
          </p:nvPr>
        </p:nvSpPr>
        <p:spPr>
          <a:xfrm>
            <a:off x="965199" y="609600"/>
            <a:ext cx="7648121" cy="1099457"/>
          </a:xfrm>
        </p:spPr>
        <p:txBody>
          <a:bodyPr vert="horz" lIns="91440" tIns="45720" rIns="91440" bIns="45720" rtlCol="0" anchor="t">
            <a:normAutofit/>
          </a:bodyPr>
          <a:lstStyle/>
          <a:p>
            <a:pPr>
              <a:lnSpc>
                <a:spcPct val="90000"/>
              </a:lnSpc>
            </a:pPr>
            <a:br>
              <a:rPr lang="en-US" sz="1700"/>
            </a:br>
            <a:br>
              <a:rPr lang="en-US" sz="1700"/>
            </a:br>
            <a:br>
              <a:rPr lang="en-US" sz="1700"/>
            </a:br>
            <a:endParaRPr lang="en-US" sz="1700"/>
          </a:p>
        </p:txBody>
      </p:sp>
      <p:sp>
        <p:nvSpPr>
          <p:cNvPr id="25" name="Isosceles Triangle 24">
            <a:extLst>
              <a:ext uri="{FF2B5EF4-FFF2-40B4-BE49-F238E27FC236}">
                <a16:creationId xmlns:a16="http://schemas.microsoft.com/office/drawing/2014/main" id="{7209C9DA-6E0D-46D9-8275-C52222D8CC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7" name="Isosceles Triangle 26">
            <a:extLst>
              <a:ext uri="{FF2B5EF4-FFF2-40B4-BE49-F238E27FC236}">
                <a16:creationId xmlns:a16="http://schemas.microsoft.com/office/drawing/2014/main" id="{3EB57A4D-E0D0-46DA-B339-F24CA46FA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807450" y="4013200"/>
            <a:ext cx="336550"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3" name="Content Placeholder 2">
            <a:extLst>
              <a:ext uri="{FF2B5EF4-FFF2-40B4-BE49-F238E27FC236}">
                <a16:creationId xmlns:a16="http://schemas.microsoft.com/office/drawing/2014/main" id="{64BA72BA-DC3D-400A-86C8-F5209860F8BF}"/>
              </a:ext>
            </a:extLst>
          </p:cNvPr>
          <p:cNvSpPr>
            <a:spLocks/>
          </p:cNvSpPr>
          <p:nvPr/>
        </p:nvSpPr>
        <p:spPr>
          <a:xfrm>
            <a:off x="1029325" y="2105721"/>
            <a:ext cx="3700126" cy="3936304"/>
          </a:xfrm>
          <a:prstGeom prst="rect">
            <a:avLst/>
          </a:prstGeom>
        </p:spPr>
        <p:txBody>
          <a:bodyPr/>
          <a:lstStyle/>
          <a:p>
            <a:pPr defTabSz="393192">
              <a:spcAft>
                <a:spcPts val="600"/>
              </a:spcAft>
            </a:pPr>
            <a:r>
              <a:rPr lang="en-GB" sz="3784" kern="1200">
                <a:solidFill>
                  <a:schemeClr val="tx1"/>
                </a:solidFill>
                <a:latin typeface="Abadi" panose="020B0604020104020204" pitchFamily="34" charset="0"/>
                <a:ea typeface="+mn-ea"/>
                <a:cs typeface="+mn-cs"/>
              </a:rPr>
              <a:t>LANGUAGES:</a:t>
            </a:r>
          </a:p>
          <a:p>
            <a:pPr defTabSz="393192">
              <a:spcAft>
                <a:spcPts val="600"/>
              </a:spcAft>
            </a:pPr>
            <a:r>
              <a:rPr lang="en-GB" sz="3784" kern="1200">
                <a:solidFill>
                  <a:schemeClr val="tx1"/>
                </a:solidFill>
                <a:latin typeface="Abadi" panose="020B0604020104020204" pitchFamily="34" charset="0"/>
                <a:ea typeface="+mn-ea"/>
                <a:cs typeface="+mn-cs"/>
              </a:rPr>
              <a:t>Considerations</a:t>
            </a:r>
            <a:endParaRPr lang="en-GB" sz="4400"/>
          </a:p>
        </p:txBody>
      </p:sp>
      <p:pic>
        <p:nvPicPr>
          <p:cNvPr id="5" name="Picture 4">
            <a:extLst>
              <a:ext uri="{FF2B5EF4-FFF2-40B4-BE49-F238E27FC236}">
                <a16:creationId xmlns:a16="http://schemas.microsoft.com/office/drawing/2014/main" id="{3B8E529A-8F4F-49A3-8594-F2A418E3ADD3}"/>
              </a:ext>
            </a:extLst>
          </p:cNvPr>
          <p:cNvPicPr>
            <a:picLocks noChangeAspect="1"/>
          </p:cNvPicPr>
          <p:nvPr/>
        </p:nvPicPr>
        <p:blipFill>
          <a:blip r:embed="rId4"/>
          <a:stretch>
            <a:fillRect/>
          </a:stretch>
        </p:blipFill>
        <p:spPr>
          <a:xfrm>
            <a:off x="4416480" y="1950930"/>
            <a:ext cx="3912895" cy="4398219"/>
          </a:xfrm>
          <a:prstGeom prst="rect">
            <a:avLst/>
          </a:prstGeom>
        </p:spPr>
      </p:pic>
      <p:pic>
        <p:nvPicPr>
          <p:cNvPr id="7" name="Video 6">
            <a:hlinkClick r:id="" action="ppaction://media"/>
            <a:extLst>
              <a:ext uri="{FF2B5EF4-FFF2-40B4-BE49-F238E27FC236}">
                <a16:creationId xmlns:a16="http://schemas.microsoft.com/office/drawing/2014/main" id="{156B5E3A-B799-79E3-32F9-DC7F5313C8BF}"/>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12500" r="1250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448724159"/>
      </p:ext>
    </p:extLst>
  </p:cSld>
  <p:clrMapOvr>
    <a:masterClrMapping/>
  </p:clrMapOvr>
  <mc:AlternateContent xmlns:mc="http://schemas.openxmlformats.org/markup-compatibility/2006" xmlns:p14="http://schemas.microsoft.com/office/powerpoint/2010/main">
    <mc:Choice Requires="p14">
      <p:transition spd="slow" p14:dur="2000" advTm="4100"/>
    </mc:Choice>
    <mc:Fallback xmlns="">
      <p:transition spd="slow" advTm="4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1026"/>
          <p:cNvSpPr>
            <a:spLocks noGrp="1" noChangeArrowheads="1"/>
          </p:cNvSpPr>
          <p:nvPr>
            <p:ph type="title"/>
          </p:nvPr>
        </p:nvSpPr>
        <p:spPr>
          <a:xfrm>
            <a:off x="508000" y="609600"/>
            <a:ext cx="6447501" cy="1320800"/>
          </a:xfrm>
        </p:spPr>
        <p:txBody>
          <a:bodyPr anchor="t">
            <a:normAutofit/>
          </a:bodyPr>
          <a:lstStyle/>
          <a:p>
            <a:pPr eaLnBrk="1" fontAlgn="auto" hangingPunct="1">
              <a:spcAft>
                <a:spcPts val="0"/>
              </a:spcAft>
              <a:defRPr/>
            </a:pPr>
            <a:r>
              <a:rPr lang="en-IE" u="sng">
                <a:latin typeface="Arial"/>
                <a:cs typeface="Arial"/>
              </a:rPr>
              <a:t>3</a:t>
            </a:r>
            <a:r>
              <a:rPr lang="en-IE" u="sng" baseline="30000">
                <a:latin typeface="Arial"/>
                <a:cs typeface="Arial"/>
              </a:rPr>
              <a:t>rd</a:t>
            </a:r>
            <a:r>
              <a:rPr lang="en-IE" u="sng">
                <a:latin typeface="Arial"/>
                <a:cs typeface="Arial"/>
              </a:rPr>
              <a:t>  Language</a:t>
            </a:r>
            <a:r>
              <a:rPr lang="en-IE">
                <a:latin typeface="Arial"/>
                <a:cs typeface="Arial"/>
              </a:rPr>
              <a:t> REQUIRED  </a:t>
            </a:r>
            <a:endParaRPr lang="en-US">
              <a:latin typeface="Arial" pitchFamily="34" charset="0"/>
              <a:cs typeface="Arial" pitchFamily="34" charset="0"/>
            </a:endParaRPr>
          </a:p>
        </p:txBody>
      </p:sp>
      <p:pic>
        <p:nvPicPr>
          <p:cNvPr id="5" name="Picture 4" descr="A picture containing text, clipart&#10;&#10;Description automatically generated">
            <a:extLst>
              <a:ext uri="{FF2B5EF4-FFF2-40B4-BE49-F238E27FC236}">
                <a16:creationId xmlns:a16="http://schemas.microsoft.com/office/drawing/2014/main" id="{5C0FAA9E-8021-44F4-8CB1-C425F505C9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105" y="2159331"/>
            <a:ext cx="2186980" cy="1071620"/>
          </a:xfrm>
          <a:prstGeom prst="rect">
            <a:avLst/>
          </a:prstGeom>
        </p:spPr>
      </p:pic>
      <p:sp>
        <p:nvSpPr>
          <p:cNvPr id="23555" name="Rectangle 1027"/>
          <p:cNvSpPr>
            <a:spLocks noGrp="1" noChangeArrowheads="1"/>
          </p:cNvSpPr>
          <p:nvPr>
            <p:ph idx="1"/>
          </p:nvPr>
        </p:nvSpPr>
        <p:spPr>
          <a:xfrm>
            <a:off x="3047370" y="2160589"/>
            <a:ext cx="3905879" cy="3880773"/>
          </a:xfrm>
        </p:spPr>
        <p:txBody>
          <a:bodyPr>
            <a:noAutofit/>
          </a:bodyPr>
          <a:lstStyle/>
          <a:p>
            <a:pPr marL="639445" lvl="1" eaLnBrk="1" hangingPunct="1">
              <a:lnSpc>
                <a:spcPct val="90000"/>
              </a:lnSpc>
              <a:buNone/>
            </a:pPr>
            <a:r>
              <a:rPr lang="en-IE" altLang="en-US" sz="1050" b="1">
                <a:latin typeface="Arial"/>
                <a:cs typeface="Arial"/>
              </a:rPr>
              <a:t>Required for </a:t>
            </a:r>
            <a:r>
              <a:rPr lang="en-IE" altLang="en-US" sz="1050" b="1" i="1" u="sng">
                <a:latin typeface="Arial"/>
                <a:cs typeface="Arial"/>
              </a:rPr>
              <a:t>most,</a:t>
            </a:r>
            <a:r>
              <a:rPr lang="en-IE" altLang="en-US" sz="1050" b="1" u="sng">
                <a:latin typeface="Arial"/>
                <a:cs typeface="Arial"/>
              </a:rPr>
              <a:t> </a:t>
            </a:r>
            <a:r>
              <a:rPr lang="en-IE" altLang="en-US" sz="1050" b="1" i="1" u="sng">
                <a:latin typeface="Arial"/>
                <a:cs typeface="Arial"/>
              </a:rPr>
              <a:t>not all </a:t>
            </a:r>
            <a:r>
              <a:rPr lang="en-IE" altLang="en-US" sz="1050" b="1">
                <a:latin typeface="Arial"/>
                <a:cs typeface="Arial"/>
              </a:rPr>
              <a:t>courses  in the  NUI’s </a:t>
            </a:r>
          </a:p>
          <a:p>
            <a:pPr marL="639445" lvl="1" eaLnBrk="1" hangingPunct="1">
              <a:lnSpc>
                <a:spcPct val="90000"/>
              </a:lnSpc>
              <a:buNone/>
            </a:pPr>
            <a:r>
              <a:rPr lang="en-IE" altLang="en-US" sz="1050" b="1">
                <a:latin typeface="Abadi" panose="020B0604020104020204" pitchFamily="34" charset="0"/>
              </a:rPr>
              <a:t>Arts, Human/Social/Health Sciences, Law, Commerce – some vary</a:t>
            </a:r>
          </a:p>
          <a:p>
            <a:pPr marL="639445" lvl="1" eaLnBrk="1" hangingPunct="1">
              <a:lnSpc>
                <a:spcPct val="90000"/>
              </a:lnSpc>
              <a:buNone/>
            </a:pPr>
            <a:r>
              <a:rPr lang="en-IE" altLang="en-US" sz="1050"/>
              <a:t>	</a:t>
            </a:r>
          </a:p>
          <a:p>
            <a:pPr marL="639445" lvl="1" eaLnBrk="1" hangingPunct="1">
              <a:lnSpc>
                <a:spcPct val="90000"/>
              </a:lnSpc>
              <a:buNone/>
            </a:pPr>
            <a:r>
              <a:rPr lang="en-IE" altLang="en-US" sz="1050">
                <a:latin typeface="Arial"/>
                <a:cs typeface="Arial"/>
              </a:rPr>
              <a:t>NUI Colleges - UCC, UCD, NUI Galway, NUI Maynooth and associated colleges those being: </a:t>
            </a:r>
          </a:p>
          <a:p>
            <a:pPr marL="709295" lvl="1" indent="-342900" eaLnBrk="1" hangingPunct="1">
              <a:lnSpc>
                <a:spcPct val="90000"/>
              </a:lnSpc>
            </a:pPr>
            <a:r>
              <a:rPr lang="en-IE" altLang="en-US" sz="1050">
                <a:latin typeface="Arial"/>
                <a:cs typeface="Arial"/>
              </a:rPr>
              <a:t>Institute of Public Administration</a:t>
            </a:r>
          </a:p>
          <a:p>
            <a:pPr marL="709295" lvl="1" indent="-342900" eaLnBrk="1" hangingPunct="1">
              <a:lnSpc>
                <a:spcPct val="90000"/>
              </a:lnSpc>
            </a:pPr>
            <a:r>
              <a:rPr lang="en-IE" altLang="en-US" sz="1050">
                <a:latin typeface="Arial"/>
                <a:cs typeface="Arial"/>
              </a:rPr>
              <a:t>Royal College of Surgeons</a:t>
            </a:r>
          </a:p>
          <a:p>
            <a:pPr marL="709295" lvl="1" indent="-342900" eaLnBrk="1" hangingPunct="1">
              <a:lnSpc>
                <a:spcPct val="90000"/>
              </a:lnSpc>
            </a:pPr>
            <a:r>
              <a:rPr lang="en-IE" altLang="en-US" sz="1050">
                <a:latin typeface="Arial"/>
                <a:cs typeface="Arial"/>
              </a:rPr>
              <a:t>Burren College of Art</a:t>
            </a:r>
          </a:p>
          <a:p>
            <a:pPr marL="709295" lvl="1" indent="-342900" eaLnBrk="1" hangingPunct="1">
              <a:lnSpc>
                <a:spcPct val="90000"/>
              </a:lnSpc>
            </a:pPr>
            <a:r>
              <a:rPr lang="en-IE" altLang="en-US" sz="1050">
                <a:latin typeface="Arial"/>
                <a:cs typeface="Arial"/>
              </a:rPr>
              <a:t>Institute of Banking </a:t>
            </a:r>
          </a:p>
          <a:p>
            <a:pPr marL="709295" lvl="1" indent="-342900" eaLnBrk="1" hangingPunct="1">
              <a:lnSpc>
                <a:spcPct val="90000"/>
              </a:lnSpc>
            </a:pPr>
            <a:r>
              <a:rPr lang="en-IE" altLang="en-US" sz="1050">
                <a:latin typeface="Arial"/>
                <a:cs typeface="Arial"/>
              </a:rPr>
              <a:t>St. Angela’s Sligo</a:t>
            </a:r>
          </a:p>
          <a:p>
            <a:pPr marL="709295" lvl="1" indent="-342900" eaLnBrk="1" hangingPunct="1">
              <a:lnSpc>
                <a:spcPct val="90000"/>
              </a:lnSpc>
            </a:pPr>
            <a:r>
              <a:rPr lang="en-IE" altLang="en-US" sz="1050">
                <a:latin typeface="Arial"/>
                <a:cs typeface="Arial"/>
              </a:rPr>
              <a:t>National College of Art and Design </a:t>
            </a:r>
          </a:p>
          <a:p>
            <a:pPr marL="709295" lvl="1" indent="-342900" eaLnBrk="1" hangingPunct="1">
              <a:lnSpc>
                <a:spcPct val="90000"/>
              </a:lnSpc>
            </a:pPr>
            <a:r>
              <a:rPr lang="en-IE" altLang="en-US" sz="1050">
                <a:latin typeface="Arial"/>
                <a:cs typeface="Arial"/>
              </a:rPr>
              <a:t>Shannon College of Hotel Management</a:t>
            </a:r>
          </a:p>
          <a:p>
            <a:pPr marL="709295" lvl="1" indent="-342900" eaLnBrk="1" hangingPunct="1">
              <a:lnSpc>
                <a:spcPct val="90000"/>
              </a:lnSpc>
            </a:pPr>
            <a:endParaRPr lang="en-IE" altLang="en-US" sz="1050">
              <a:latin typeface="Arial" panose="020B0604020202020204" pitchFamily="34" charset="0"/>
              <a:cs typeface="Arial" panose="020B0604020202020204" pitchFamily="34" charset="0"/>
            </a:endParaRPr>
          </a:p>
          <a:p>
            <a:pPr marL="639445" lvl="1" eaLnBrk="1" hangingPunct="1">
              <a:lnSpc>
                <a:spcPct val="90000"/>
              </a:lnSpc>
              <a:buFont typeface="Wingdings" panose="05000000000000000000" pitchFamily="2" charset="2"/>
              <a:buNone/>
            </a:pPr>
            <a:r>
              <a:rPr lang="en-IE" altLang="en-US" sz="1050">
                <a:latin typeface="Arial" panose="020B0604020202020204" pitchFamily="34" charset="0"/>
                <a:cs typeface="Arial" panose="020B0604020202020204" pitchFamily="34" charset="0"/>
              </a:rPr>
              <a:t>Cadetship – Army, Navy (You will qualify if exempt) </a:t>
            </a:r>
          </a:p>
          <a:p>
            <a:pPr marL="639445" lvl="1" eaLnBrk="1" hangingPunct="1">
              <a:lnSpc>
                <a:spcPct val="90000"/>
              </a:lnSpc>
              <a:buFont typeface="Wingdings" panose="05000000000000000000" pitchFamily="2" charset="2"/>
              <a:buNone/>
            </a:pPr>
            <a:endParaRPr lang="en-IE" altLang="en-US" sz="1050"/>
          </a:p>
          <a:p>
            <a:pPr marL="639445" lvl="1" eaLnBrk="1" hangingPunct="1">
              <a:lnSpc>
                <a:spcPct val="90000"/>
              </a:lnSpc>
              <a:buFont typeface="Wingdings" panose="05000000000000000000" pitchFamily="2" charset="2"/>
              <a:buNone/>
            </a:pPr>
            <a:r>
              <a:rPr lang="en-IE" altLang="en-US" sz="1050">
                <a:latin typeface="Arial" panose="020B0604020202020204" pitchFamily="34" charset="0"/>
                <a:cs typeface="Arial" panose="020B0604020202020204" pitchFamily="34" charset="0"/>
              </a:rPr>
              <a:t>Courses where languages are a key component of course</a:t>
            </a:r>
          </a:p>
          <a:p>
            <a:pPr marL="639445" lvl="1" eaLnBrk="1" hangingPunct="1">
              <a:lnSpc>
                <a:spcPct val="90000"/>
              </a:lnSpc>
              <a:buFont typeface="Wingdings" panose="05000000000000000000" pitchFamily="2" charset="2"/>
              <a:buNone/>
            </a:pPr>
            <a:r>
              <a:rPr lang="en-IE" altLang="en-US" sz="1050">
                <a:latin typeface="Arial" panose="020B0604020202020204" pitchFamily="34" charset="0"/>
                <a:cs typeface="Arial" panose="020B0604020202020204" pitchFamily="34" charset="0"/>
              </a:rPr>
              <a:t>	</a:t>
            </a:r>
            <a:endParaRPr lang="en-US" altLang="en-US" sz="1050">
              <a:latin typeface="Arial" panose="020B0604020202020204" pitchFamily="34" charset="0"/>
              <a:cs typeface="Arial" panose="020B0604020202020204" pitchFamily="34" charset="0"/>
            </a:endParaRPr>
          </a:p>
        </p:txBody>
      </p:sp>
      <p:pic>
        <p:nvPicPr>
          <p:cNvPr id="9" name="Video 8">
            <a:hlinkClick r:id="" action="ppaction://media"/>
            <a:extLst>
              <a:ext uri="{FF2B5EF4-FFF2-40B4-BE49-F238E27FC236}">
                <a16:creationId xmlns:a16="http://schemas.microsoft.com/office/drawing/2014/main" id="{F07F47C4-AC66-32D1-11EB-7C5E23B364CC}"/>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12500" r="12500"/>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45958"/>
    </mc:Choice>
    <mc:Fallback xmlns="">
      <p:transition spd="slow" advTm="459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098" name="Title 1"/>
          <p:cNvSpPr>
            <a:spLocks noGrp="1"/>
          </p:cNvSpPr>
          <p:nvPr>
            <p:ph type="title"/>
          </p:nvPr>
        </p:nvSpPr>
        <p:spPr>
          <a:xfrm>
            <a:off x="468313" y="620713"/>
            <a:ext cx="7786687" cy="1143000"/>
          </a:xfrm>
        </p:spPr>
        <p:txBody>
          <a:bodyPr>
            <a:normAutofit fontScale="90000"/>
          </a:bodyPr>
          <a:lstStyle/>
          <a:p>
            <a:pPr eaLnBrk="1" fontAlgn="auto" hangingPunct="1">
              <a:spcAft>
                <a:spcPts val="0"/>
              </a:spcAft>
              <a:defRPr/>
            </a:pPr>
            <a:r>
              <a:rPr lang="en-IE" sz="3600">
                <a:solidFill>
                  <a:schemeClr val="bg2">
                    <a:lumMod val="25000"/>
                  </a:schemeClr>
                </a:solidFill>
                <a:latin typeface="Arial" pitchFamily="34" charset="0"/>
                <a:cs typeface="Arial" pitchFamily="34" charset="0"/>
              </a:rPr>
              <a:t>National Framework of Qualifications</a:t>
            </a:r>
            <a:br>
              <a:rPr lang="en-IE" sz="3600">
                <a:solidFill>
                  <a:srgbClr val="00B0F0"/>
                </a:solidFill>
                <a:latin typeface="Arial" pitchFamily="34" charset="0"/>
                <a:cs typeface="Arial" pitchFamily="34" charset="0"/>
              </a:rPr>
            </a:br>
            <a:r>
              <a:rPr lang="en-IE" sz="2400">
                <a:solidFill>
                  <a:schemeClr val="tx1">
                    <a:lumMod val="65000"/>
                    <a:lumOff val="35000"/>
                  </a:schemeClr>
                </a:solidFill>
                <a:latin typeface="Arial" pitchFamily="34" charset="0"/>
                <a:cs typeface="Arial" pitchFamily="34" charset="0"/>
              </a:rPr>
              <a:t>Quality and Qualifications Ireland (QQI) Awarding body</a:t>
            </a:r>
            <a:br>
              <a:rPr lang="en-IE" sz="3600">
                <a:solidFill>
                  <a:srgbClr val="00B0F0"/>
                </a:solidFill>
                <a:latin typeface="Arial" pitchFamily="34" charset="0"/>
                <a:cs typeface="Arial" pitchFamily="34" charset="0"/>
              </a:rPr>
            </a:br>
            <a:r>
              <a:rPr lang="en-IE" sz="3600">
                <a:latin typeface="Arial" pitchFamily="34" charset="0"/>
                <a:cs typeface="Arial" pitchFamily="34" charset="0"/>
              </a:rPr>
              <a:t>                  </a:t>
            </a:r>
            <a:r>
              <a:rPr lang="en-IE" sz="2000">
                <a:latin typeface="Arial" pitchFamily="34" charset="0"/>
                <a:cs typeface="Arial" pitchFamily="34" charset="0"/>
              </a:rPr>
              <a:t>You are here in 5</a:t>
            </a:r>
            <a:r>
              <a:rPr lang="en-IE" sz="2000" baseline="30000">
                <a:latin typeface="Arial" pitchFamily="34" charset="0"/>
                <a:cs typeface="Arial" pitchFamily="34" charset="0"/>
              </a:rPr>
              <a:t>th</a:t>
            </a:r>
            <a:r>
              <a:rPr lang="en-IE" sz="2000">
                <a:latin typeface="Arial" pitchFamily="34" charset="0"/>
                <a:cs typeface="Arial" pitchFamily="34" charset="0"/>
              </a:rPr>
              <a:t>, 6</a:t>
            </a:r>
            <a:r>
              <a:rPr lang="en-IE" sz="2000" baseline="30000">
                <a:latin typeface="Arial" pitchFamily="34" charset="0"/>
                <a:cs typeface="Arial" pitchFamily="34" charset="0"/>
              </a:rPr>
              <a:t>th</a:t>
            </a:r>
            <a:r>
              <a:rPr lang="en-IE" sz="2000">
                <a:latin typeface="Arial" pitchFamily="34" charset="0"/>
                <a:cs typeface="Arial" pitchFamily="34" charset="0"/>
              </a:rPr>
              <a:t> year</a:t>
            </a:r>
          </a:p>
        </p:txBody>
      </p:sp>
      <p:pic>
        <p:nvPicPr>
          <p:cNvPr id="9219" name="Picture 6" descr="FAN 5"/>
          <p:cNvPicPr>
            <a:picLocks noGrp="1" noChangeAspect="1" noChangeArrowheads="1"/>
          </p:cNvPicPr>
          <p:nvPr>
            <p:ph idx="1"/>
          </p:nvPr>
        </p:nvPicPr>
        <p:blipFill>
          <a:blip r:embed="rId4">
            <a:extLst>
              <a:ext uri="{28A0092B-C50C-407E-A947-70E740481C1C}">
                <a14:useLocalDpi xmlns:a14="http://schemas.microsoft.com/office/drawing/2010/main" val="0"/>
              </a:ext>
            </a:extLst>
          </a:blip>
          <a:stretch>
            <a:fillRect/>
          </a:stretch>
        </p:blipFill>
        <p:spPr>
          <a:xfrm>
            <a:off x="609600" y="2442551"/>
            <a:ext cx="7570839" cy="3956318"/>
          </a:xfrm>
          <a:ln>
            <a:solidFill>
              <a:schemeClr val="tx1"/>
            </a:solidFill>
          </a:ln>
        </p:spPr>
      </p:pic>
      <p:cxnSp>
        <p:nvCxnSpPr>
          <p:cNvPr id="3" name="Straight Arrow Connector 2"/>
          <p:cNvCxnSpPr/>
          <p:nvPr/>
        </p:nvCxnSpPr>
        <p:spPr>
          <a:xfrm flipH="1">
            <a:off x="2722536" y="2203908"/>
            <a:ext cx="144463" cy="6492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a:off x="3132971" y="2068299"/>
            <a:ext cx="647700" cy="5048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7" name="Video 6">
            <a:hlinkClick r:id="" action="ppaction://media"/>
            <a:extLst>
              <a:ext uri="{FF2B5EF4-FFF2-40B4-BE49-F238E27FC236}">
                <a16:creationId xmlns:a16="http://schemas.microsoft.com/office/drawing/2014/main" id="{018E9CDE-C22A-AC61-58BA-B536D25FE3C9}"/>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12500" r="12500"/>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22135"/>
    </mc:Choice>
    <mc:Fallback xmlns="">
      <p:transition spd="slow" advTm="221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603" name="Rectangle 24584">
            <a:extLst>
              <a:ext uri="{FF2B5EF4-FFF2-40B4-BE49-F238E27FC236}">
                <a16:creationId xmlns:a16="http://schemas.microsoft.com/office/drawing/2014/main" id="{45B71F80-1F92-4074-84D9-16A062B21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86" name="Rectangle 2"/>
          <p:cNvSpPr>
            <a:spLocks noGrp="1" noChangeArrowheads="1"/>
          </p:cNvSpPr>
          <p:nvPr>
            <p:ph type="title"/>
          </p:nvPr>
        </p:nvSpPr>
        <p:spPr>
          <a:xfrm>
            <a:off x="965199" y="609600"/>
            <a:ext cx="7648121" cy="1099457"/>
          </a:xfrm>
        </p:spPr>
        <p:txBody>
          <a:bodyPr vert="horz" lIns="91440" tIns="45720" rIns="91440" bIns="45720">
            <a:normAutofit/>
          </a:bodyPr>
          <a:lstStyle/>
          <a:p>
            <a:pPr eaLnBrk="1" fontAlgn="auto" hangingPunct="1">
              <a:spcAft>
                <a:spcPts val="0"/>
              </a:spcAft>
              <a:defRPr/>
            </a:pPr>
            <a:r>
              <a:rPr lang="en-IE">
                <a:latin typeface="Arial"/>
                <a:cs typeface="Arial"/>
              </a:rPr>
              <a:t>No 3rd language:</a:t>
            </a:r>
            <a:endParaRPr lang="en-US">
              <a:latin typeface="Arial"/>
              <a:cs typeface="Arial"/>
            </a:endParaRPr>
          </a:p>
        </p:txBody>
      </p:sp>
      <p:sp>
        <p:nvSpPr>
          <p:cNvPr id="24604" name="Isosceles Triangle 24586">
            <a:extLst>
              <a:ext uri="{FF2B5EF4-FFF2-40B4-BE49-F238E27FC236}">
                <a16:creationId xmlns:a16="http://schemas.microsoft.com/office/drawing/2014/main" id="{7209C9DA-6E0D-46D9-8275-C52222D8CC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4605" name="Isosceles Triangle 24588">
            <a:extLst>
              <a:ext uri="{FF2B5EF4-FFF2-40B4-BE49-F238E27FC236}">
                <a16:creationId xmlns:a16="http://schemas.microsoft.com/office/drawing/2014/main" id="{3EB57A4D-E0D0-46DA-B339-F24CA46FA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807450" y="4013200"/>
            <a:ext cx="336550"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graphicFrame>
        <p:nvGraphicFramePr>
          <p:cNvPr id="24606" name="Rectangle 3">
            <a:extLst>
              <a:ext uri="{FF2B5EF4-FFF2-40B4-BE49-F238E27FC236}">
                <a16:creationId xmlns:a16="http://schemas.microsoft.com/office/drawing/2014/main" id="{ADBFB78D-7B6D-8D05-A243-472847E6C7CC}"/>
              </a:ext>
            </a:extLst>
          </p:cNvPr>
          <p:cNvGraphicFramePr>
            <a:graphicFrameLocks noGrp="1"/>
          </p:cNvGraphicFramePr>
          <p:nvPr>
            <p:ph idx="1"/>
            <p:extLst>
              <p:ext uri="{D42A27DB-BD31-4B8C-83A1-F6EECF244321}">
                <p14:modId xmlns:p14="http://schemas.microsoft.com/office/powerpoint/2010/main" val="1498242143"/>
              </p:ext>
            </p:extLst>
          </p:nvPr>
        </p:nvGraphicFramePr>
        <p:xfrm>
          <a:off x="965199" y="1948543"/>
          <a:ext cx="7213600" cy="409348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2" name="Video 11">
            <a:hlinkClick r:id="" action="ppaction://media"/>
            <a:extLst>
              <a:ext uri="{FF2B5EF4-FFF2-40B4-BE49-F238E27FC236}">
                <a16:creationId xmlns:a16="http://schemas.microsoft.com/office/drawing/2014/main" id="{2949EB4C-F765-D10C-6070-6417AE56350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0"/>
          <a:srcRect l="12500" r="12500"/>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36038"/>
    </mc:Choice>
    <mc:Fallback xmlns="">
      <p:transition spd="slow" advTm="360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B71F80-1F92-4074-84D9-16A062B21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2C22DD-E956-4FE4-871C-4C9AC4FF06D7}"/>
              </a:ext>
            </a:extLst>
          </p:cNvPr>
          <p:cNvSpPr>
            <a:spLocks noGrp="1"/>
          </p:cNvSpPr>
          <p:nvPr>
            <p:ph type="title"/>
          </p:nvPr>
        </p:nvSpPr>
        <p:spPr>
          <a:xfrm>
            <a:off x="965199" y="609600"/>
            <a:ext cx="7648121" cy="1099457"/>
          </a:xfrm>
        </p:spPr>
        <p:txBody>
          <a:bodyPr>
            <a:normAutofit/>
          </a:bodyPr>
          <a:lstStyle/>
          <a:p>
            <a:pPr>
              <a:lnSpc>
                <a:spcPct val="90000"/>
              </a:lnSpc>
            </a:pPr>
            <a:br>
              <a:rPr lang="en-GB" sz="1400">
                <a:latin typeface="Abadi" panose="020B0604020104020204" pitchFamily="34" charset="0"/>
              </a:rPr>
            </a:br>
            <a:br>
              <a:rPr lang="en-GB" sz="1400">
                <a:latin typeface="Abadi" panose="020B0604020104020204" pitchFamily="34" charset="0"/>
              </a:rPr>
            </a:br>
            <a:br>
              <a:rPr lang="en-GB" sz="1400">
                <a:latin typeface="Abadi" panose="020B0604020104020204" pitchFamily="34" charset="0"/>
              </a:rPr>
            </a:br>
            <a:r>
              <a:rPr lang="en-GB" sz="1400">
                <a:latin typeface="Abadi" panose="020B0604020104020204" pitchFamily="34" charset="0"/>
              </a:rPr>
              <a:t>Language exemptions – For Universities </a:t>
            </a:r>
            <a:br>
              <a:rPr lang="en-GB" sz="1400">
                <a:latin typeface="Abadi" panose="020B0604020104020204" pitchFamily="34" charset="0"/>
              </a:rPr>
            </a:br>
            <a:endParaRPr lang="en-GB" sz="1400">
              <a:latin typeface="Abadi" panose="020B0604020104020204" pitchFamily="34" charset="0"/>
            </a:endParaRPr>
          </a:p>
        </p:txBody>
      </p:sp>
      <p:sp>
        <p:nvSpPr>
          <p:cNvPr id="11" name="Isosceles Triangle 10">
            <a:extLst>
              <a:ext uri="{FF2B5EF4-FFF2-40B4-BE49-F238E27FC236}">
                <a16:creationId xmlns:a16="http://schemas.microsoft.com/office/drawing/2014/main" id="{7209C9DA-6E0D-46D9-8275-C52222D8CC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3" name="Isosceles Triangle 12">
            <a:extLst>
              <a:ext uri="{FF2B5EF4-FFF2-40B4-BE49-F238E27FC236}">
                <a16:creationId xmlns:a16="http://schemas.microsoft.com/office/drawing/2014/main" id="{3EB57A4D-E0D0-46DA-B339-F24CA46FA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807450" y="4013200"/>
            <a:ext cx="336550"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graphicFrame>
        <p:nvGraphicFramePr>
          <p:cNvPr id="5" name="Content Placeholder 2">
            <a:extLst>
              <a:ext uri="{FF2B5EF4-FFF2-40B4-BE49-F238E27FC236}">
                <a16:creationId xmlns:a16="http://schemas.microsoft.com/office/drawing/2014/main" id="{CA4BB4A3-56C4-BEC2-A930-BD80C6E76EBA}"/>
              </a:ext>
            </a:extLst>
          </p:cNvPr>
          <p:cNvGraphicFramePr>
            <a:graphicFrameLocks noGrp="1"/>
          </p:cNvGraphicFramePr>
          <p:nvPr>
            <p:ph idx="1"/>
            <p:extLst>
              <p:ext uri="{D42A27DB-BD31-4B8C-83A1-F6EECF244321}">
                <p14:modId xmlns:p14="http://schemas.microsoft.com/office/powerpoint/2010/main" val="1218305838"/>
              </p:ext>
            </p:extLst>
          </p:nvPr>
        </p:nvGraphicFramePr>
        <p:xfrm>
          <a:off x="965199" y="1948543"/>
          <a:ext cx="7213600" cy="409348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Video 5">
            <a:hlinkClick r:id="" action="ppaction://media"/>
            <a:extLst>
              <a:ext uri="{FF2B5EF4-FFF2-40B4-BE49-F238E27FC236}">
                <a16:creationId xmlns:a16="http://schemas.microsoft.com/office/drawing/2014/main" id="{607F1836-6FE9-FB9F-2C4E-D146674C393B}"/>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9"/>
          <a:srcRect l="12500" r="1250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004217640"/>
      </p:ext>
    </p:extLst>
  </p:cSld>
  <p:clrMapOvr>
    <a:masterClrMapping/>
  </p:clrMapOvr>
  <mc:AlternateContent xmlns:mc="http://schemas.openxmlformats.org/markup-compatibility/2006" xmlns:p14="http://schemas.microsoft.com/office/powerpoint/2010/main">
    <mc:Choice Requires="p14">
      <p:transition spd="slow" p14:dur="2000" advTm="63482"/>
    </mc:Choice>
    <mc:Fallback xmlns="">
      <p:transition spd="slow" advTm="634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464" name="Rectangle 19463">
            <a:extLst>
              <a:ext uri="{FF2B5EF4-FFF2-40B4-BE49-F238E27FC236}">
                <a16:creationId xmlns:a16="http://schemas.microsoft.com/office/drawing/2014/main" id="{45B71F80-1F92-4074-84D9-16A062B21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58" name="Rectangle 2"/>
          <p:cNvSpPr>
            <a:spLocks noGrp="1" noChangeArrowheads="1"/>
          </p:cNvSpPr>
          <p:nvPr>
            <p:ph type="title"/>
          </p:nvPr>
        </p:nvSpPr>
        <p:spPr>
          <a:xfrm>
            <a:off x="965199" y="609600"/>
            <a:ext cx="7648121" cy="1099457"/>
          </a:xfrm>
        </p:spPr>
        <p:txBody>
          <a:bodyPr vert="horz" lIns="91440" tIns="45720" rIns="91440" bIns="45720">
            <a:normAutofit/>
          </a:bodyPr>
          <a:lstStyle/>
          <a:p>
            <a:pPr eaLnBrk="1" fontAlgn="auto" hangingPunct="1">
              <a:lnSpc>
                <a:spcPct val="90000"/>
              </a:lnSpc>
              <a:spcAft>
                <a:spcPts val="0"/>
              </a:spcAft>
              <a:defRPr/>
            </a:pPr>
            <a:r>
              <a:rPr lang="en-GB" sz="2300" b="1">
                <a:latin typeface="Arial"/>
                <a:cs typeface="Arial"/>
              </a:rPr>
              <a:t>Other </a:t>
            </a:r>
            <a:r>
              <a:rPr lang="en-GB" sz="2300" b="1" i="1" u="sng">
                <a:latin typeface="Arial"/>
                <a:cs typeface="Arial"/>
              </a:rPr>
              <a:t>helpful</a:t>
            </a:r>
            <a:r>
              <a:rPr lang="en-GB" sz="2300" b="1">
                <a:latin typeface="Arial"/>
                <a:cs typeface="Arial"/>
              </a:rPr>
              <a:t> Subjects (</a:t>
            </a:r>
            <a:r>
              <a:rPr lang="en-GB" sz="2300" b="1" u="sng">
                <a:latin typeface="Arial"/>
                <a:cs typeface="Arial"/>
              </a:rPr>
              <a:t>not specific requirements</a:t>
            </a:r>
            <a:r>
              <a:rPr lang="en-GB" sz="2300" b="1">
                <a:latin typeface="Arial"/>
                <a:cs typeface="Arial"/>
              </a:rPr>
              <a:t>, even in degrees associated with them)</a:t>
            </a:r>
          </a:p>
        </p:txBody>
      </p:sp>
      <p:sp>
        <p:nvSpPr>
          <p:cNvPr id="19466" name="Isosceles Triangle 19465">
            <a:extLst>
              <a:ext uri="{FF2B5EF4-FFF2-40B4-BE49-F238E27FC236}">
                <a16:creationId xmlns:a16="http://schemas.microsoft.com/office/drawing/2014/main" id="{7209C9DA-6E0D-46D9-8275-C52222D8CC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9468" name="Isosceles Triangle 19467">
            <a:extLst>
              <a:ext uri="{FF2B5EF4-FFF2-40B4-BE49-F238E27FC236}">
                <a16:creationId xmlns:a16="http://schemas.microsoft.com/office/drawing/2014/main" id="{3EB57A4D-E0D0-46DA-B339-F24CA46FA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807450" y="4013200"/>
            <a:ext cx="336550"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graphicFrame>
        <p:nvGraphicFramePr>
          <p:cNvPr id="19460" name="Rectangle 3">
            <a:extLst>
              <a:ext uri="{FF2B5EF4-FFF2-40B4-BE49-F238E27FC236}">
                <a16:creationId xmlns:a16="http://schemas.microsoft.com/office/drawing/2014/main" id="{7A7A04D2-733F-F13B-A291-0CA529BBFA8E}"/>
              </a:ext>
            </a:extLst>
          </p:cNvPr>
          <p:cNvGraphicFramePr>
            <a:graphicFrameLocks noGrp="1"/>
          </p:cNvGraphicFramePr>
          <p:nvPr>
            <p:ph idx="1"/>
            <p:extLst>
              <p:ext uri="{D42A27DB-BD31-4B8C-83A1-F6EECF244321}">
                <p14:modId xmlns:p14="http://schemas.microsoft.com/office/powerpoint/2010/main" val="3464448798"/>
              </p:ext>
            </p:extLst>
          </p:nvPr>
        </p:nvGraphicFramePr>
        <p:xfrm>
          <a:off x="965199" y="1948543"/>
          <a:ext cx="7213600" cy="409348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Video 3">
            <a:hlinkClick r:id="" action="ppaction://media"/>
            <a:extLst>
              <a:ext uri="{FF2B5EF4-FFF2-40B4-BE49-F238E27FC236}">
                <a16:creationId xmlns:a16="http://schemas.microsoft.com/office/drawing/2014/main" id="{5AF79F49-7714-AA06-0BC9-D8AD157BACB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0"/>
          <a:srcRect l="12500" r="12500"/>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46226"/>
    </mc:Choice>
    <mc:Fallback xmlns="">
      <p:transition spd="slow" advTm="462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508000" y="609600"/>
            <a:ext cx="6447501" cy="1320800"/>
          </a:xfrm>
        </p:spPr>
        <p:txBody>
          <a:bodyPr anchor="t">
            <a:normAutofit/>
          </a:bodyPr>
          <a:lstStyle/>
          <a:p>
            <a:pPr eaLnBrk="1" fontAlgn="auto" hangingPunct="1">
              <a:spcAft>
                <a:spcPts val="0"/>
              </a:spcAft>
              <a:defRPr/>
            </a:pPr>
            <a:r>
              <a:rPr lang="en-IE">
                <a:latin typeface="Arial" pitchFamily="34" charset="0"/>
                <a:cs typeface="Arial" pitchFamily="34" charset="0"/>
              </a:rPr>
              <a:t>Recap -To Keep college Options Open</a:t>
            </a:r>
            <a:endParaRPr lang="en-US">
              <a:latin typeface="Arial" pitchFamily="34" charset="0"/>
              <a:cs typeface="Arial" pitchFamily="34" charset="0"/>
            </a:endParaRPr>
          </a:p>
        </p:txBody>
      </p:sp>
      <p:sp>
        <p:nvSpPr>
          <p:cNvPr id="29699" name="Rectangle 3"/>
          <p:cNvSpPr>
            <a:spLocks noGrp="1" noChangeArrowheads="1"/>
          </p:cNvSpPr>
          <p:nvPr>
            <p:ph idx="1"/>
          </p:nvPr>
        </p:nvSpPr>
        <p:spPr>
          <a:xfrm>
            <a:off x="508000" y="2160590"/>
            <a:ext cx="3915323" cy="3701270"/>
          </a:xfrm>
        </p:spPr>
        <p:txBody>
          <a:bodyPr>
            <a:normAutofit/>
          </a:bodyPr>
          <a:lstStyle/>
          <a:p>
            <a:pPr marL="274320" indent="-274320" eaLnBrk="1" fontAlgn="auto" hangingPunct="1">
              <a:lnSpc>
                <a:spcPct val="90000"/>
              </a:lnSpc>
              <a:spcAft>
                <a:spcPts val="0"/>
              </a:spcAft>
              <a:buFont typeface="Wingdings"/>
              <a:buChar char=""/>
              <a:defRPr/>
            </a:pPr>
            <a:r>
              <a:rPr lang="en-IE">
                <a:latin typeface="Arial" pitchFamily="34" charset="0"/>
                <a:cs typeface="Arial" pitchFamily="34" charset="0"/>
              </a:rPr>
              <a:t>Essential subjects – what do you need?</a:t>
            </a:r>
          </a:p>
          <a:p>
            <a:pPr marL="274320" indent="-274320" eaLnBrk="1" fontAlgn="auto" hangingPunct="1">
              <a:lnSpc>
                <a:spcPct val="90000"/>
              </a:lnSpc>
              <a:spcAft>
                <a:spcPts val="0"/>
              </a:spcAft>
              <a:buFont typeface="Wingdings"/>
              <a:buChar char=""/>
              <a:defRPr/>
            </a:pPr>
            <a:r>
              <a:rPr lang="en-IE">
                <a:latin typeface="Arial" pitchFamily="34" charset="0"/>
                <a:cs typeface="Arial" pitchFamily="34" charset="0"/>
              </a:rPr>
              <a:t>Meet language requirement for many Uni courses</a:t>
            </a:r>
          </a:p>
          <a:p>
            <a:pPr marL="274320" indent="-274320" eaLnBrk="1" fontAlgn="auto" hangingPunct="1">
              <a:lnSpc>
                <a:spcPct val="90000"/>
              </a:lnSpc>
              <a:spcAft>
                <a:spcPts val="0"/>
              </a:spcAft>
              <a:buFont typeface="Wingdings"/>
              <a:buChar char=""/>
              <a:defRPr/>
            </a:pPr>
            <a:r>
              <a:rPr lang="en-IE">
                <a:latin typeface="Arial" pitchFamily="34" charset="0"/>
                <a:cs typeface="Arial" pitchFamily="34" charset="0"/>
              </a:rPr>
              <a:t>Meet science requirement (if you wish to pursue a Science related degree)</a:t>
            </a:r>
          </a:p>
          <a:p>
            <a:pPr marL="0" indent="0" eaLnBrk="1" fontAlgn="auto" hangingPunct="1">
              <a:lnSpc>
                <a:spcPct val="90000"/>
              </a:lnSpc>
              <a:spcAft>
                <a:spcPts val="0"/>
              </a:spcAft>
              <a:buFont typeface="Wingdings" panose="05000000000000000000" pitchFamily="2" charset="2"/>
              <a:buNone/>
              <a:defRPr/>
            </a:pPr>
            <a:endParaRPr lang="en-IE">
              <a:latin typeface="Arial" pitchFamily="34" charset="0"/>
              <a:cs typeface="Arial" pitchFamily="34" charset="0"/>
            </a:endParaRPr>
          </a:p>
          <a:p>
            <a:pPr marL="274320" indent="-274320" eaLnBrk="1" fontAlgn="auto" hangingPunct="1">
              <a:lnSpc>
                <a:spcPct val="90000"/>
              </a:lnSpc>
              <a:spcAft>
                <a:spcPts val="0"/>
              </a:spcAft>
              <a:buFont typeface="Wingdings"/>
              <a:buChar char=""/>
              <a:defRPr/>
            </a:pPr>
            <a:r>
              <a:rPr lang="en-IE">
                <a:latin typeface="Arial" pitchFamily="34" charset="0"/>
                <a:cs typeface="Arial" pitchFamily="34" charset="0"/>
              </a:rPr>
              <a:t>If you struggle with Languages or Science, there are back door routes to 3rd level through PLC courses.</a:t>
            </a:r>
            <a:endParaRPr lang="en-US">
              <a:latin typeface="Arial" pitchFamily="34" charset="0"/>
              <a:cs typeface="Arial" pitchFamily="34" charset="0"/>
            </a:endParaRPr>
          </a:p>
        </p:txBody>
      </p:sp>
      <p:pic>
        <p:nvPicPr>
          <p:cNvPr id="28676" name="Picture 4"/>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565562" y="2159000"/>
            <a:ext cx="2359152" cy="235915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Video 3">
            <a:hlinkClick r:id="" action="ppaction://media"/>
            <a:extLst>
              <a:ext uri="{FF2B5EF4-FFF2-40B4-BE49-F238E27FC236}">
                <a16:creationId xmlns:a16="http://schemas.microsoft.com/office/drawing/2014/main" id="{A8CB7358-FE7A-9570-3E2B-D5D845FB365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12500" r="12500"/>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29045"/>
    </mc:Choice>
    <mc:Fallback xmlns="">
      <p:transition spd="slow" advTm="290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7124" name="Group 47110">
            <a:extLst>
              <a:ext uri="{FF2B5EF4-FFF2-40B4-BE49-F238E27FC236}">
                <a16:creationId xmlns:a16="http://schemas.microsoft.com/office/drawing/2014/main" id="{E4951899-B99C-47AB-9C7C-16264D7A14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47112" name="Straight Connector 47111">
              <a:extLst>
                <a:ext uri="{FF2B5EF4-FFF2-40B4-BE49-F238E27FC236}">
                  <a16:creationId xmlns:a16="http://schemas.microsoft.com/office/drawing/2014/main" id="{B94D217E-92A1-48B2-B6BF-8B6A35AF9DD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47113" name="Straight Connector 47112">
              <a:extLst>
                <a:ext uri="{FF2B5EF4-FFF2-40B4-BE49-F238E27FC236}">
                  <a16:creationId xmlns:a16="http://schemas.microsoft.com/office/drawing/2014/main" id="{69582FD9-95AB-4339-8A07-BAD420BE104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47114" name="Rectangle 23">
              <a:extLst>
                <a:ext uri="{FF2B5EF4-FFF2-40B4-BE49-F238E27FC236}">
                  <a16:creationId xmlns:a16="http://schemas.microsoft.com/office/drawing/2014/main" id="{6778DC79-DE09-4F89-81B1-275C542D7F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47115" name="Rectangle 25">
              <a:extLst>
                <a:ext uri="{FF2B5EF4-FFF2-40B4-BE49-F238E27FC236}">
                  <a16:creationId xmlns:a16="http://schemas.microsoft.com/office/drawing/2014/main" id="{EAEC370A-1F34-4D8E-B065-81F6F568AA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47116" name="Isosceles Triangle 47115">
              <a:extLst>
                <a:ext uri="{FF2B5EF4-FFF2-40B4-BE49-F238E27FC236}">
                  <a16:creationId xmlns:a16="http://schemas.microsoft.com/office/drawing/2014/main" id="{A816EDF3-D9EE-488C-AFDC-0223815139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47117" name="Rectangle 27">
              <a:extLst>
                <a:ext uri="{FF2B5EF4-FFF2-40B4-BE49-F238E27FC236}">
                  <a16:creationId xmlns:a16="http://schemas.microsoft.com/office/drawing/2014/main" id="{E8330BD4-97D9-4D24-815A-0E557B04F9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47118" name="Rectangle 28">
              <a:extLst>
                <a:ext uri="{FF2B5EF4-FFF2-40B4-BE49-F238E27FC236}">
                  <a16:creationId xmlns:a16="http://schemas.microsoft.com/office/drawing/2014/main" id="{EA8EDE67-BAC0-478C-99D9-BBC5AD5320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47119" name="Rectangle 29">
              <a:extLst>
                <a:ext uri="{FF2B5EF4-FFF2-40B4-BE49-F238E27FC236}">
                  <a16:creationId xmlns:a16="http://schemas.microsoft.com/office/drawing/2014/main" id="{33DFB3F3-2523-4F1F-BC2B-B97C172F2C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47120" name="Isosceles Triangle 47119">
              <a:extLst>
                <a:ext uri="{FF2B5EF4-FFF2-40B4-BE49-F238E27FC236}">
                  <a16:creationId xmlns:a16="http://schemas.microsoft.com/office/drawing/2014/main" id="{5E5660E4-7443-4FCC-AD43-9D1AE972B5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47121" name="Isosceles Triangle 47120">
              <a:extLst>
                <a:ext uri="{FF2B5EF4-FFF2-40B4-BE49-F238E27FC236}">
                  <a16:creationId xmlns:a16="http://schemas.microsoft.com/office/drawing/2014/main" id="{4EDF9C36-B365-4426-85B9-82E0DE187A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grpSp>
      <p:pic>
        <p:nvPicPr>
          <p:cNvPr id="3" name="Picture 2">
            <a:extLst>
              <a:ext uri="{FF2B5EF4-FFF2-40B4-BE49-F238E27FC236}">
                <a16:creationId xmlns:a16="http://schemas.microsoft.com/office/drawing/2014/main" id="{3D4CFFD8-CCF4-4966-91F3-42A8C4BF1BB0}"/>
              </a:ext>
            </a:extLst>
          </p:cNvPr>
          <p:cNvPicPr>
            <a:picLocks noChangeAspect="1"/>
          </p:cNvPicPr>
          <p:nvPr/>
        </p:nvPicPr>
        <p:blipFill rotWithShape="1">
          <a:blip r:embed="rId5"/>
          <a:srcRect l="31272" r="38871" b="-1"/>
          <a:stretch/>
        </p:blipFill>
        <p:spPr>
          <a:xfrm>
            <a:off x="20" y="10"/>
            <a:ext cx="2050522" cy="6867719"/>
          </a:xfrm>
          <a:custGeom>
            <a:avLst/>
            <a:gdLst/>
            <a:ahLst/>
            <a:cxnLst/>
            <a:rect l="l" t="t" r="r" b="b"/>
            <a:pathLst>
              <a:path w="2734056" h="6858000">
                <a:moveTo>
                  <a:pt x="0" y="0"/>
                </a:moveTo>
                <a:lnTo>
                  <a:pt x="1674254" y="0"/>
                </a:lnTo>
                <a:lnTo>
                  <a:pt x="2734056" y="6850199"/>
                </a:lnTo>
                <a:lnTo>
                  <a:pt x="2734056" y="6858000"/>
                </a:lnTo>
                <a:lnTo>
                  <a:pt x="461457" y="6858000"/>
                </a:lnTo>
                <a:lnTo>
                  <a:pt x="0" y="4134118"/>
                </a:lnTo>
                <a:close/>
              </a:path>
            </a:pathLst>
          </a:custGeom>
        </p:spPr>
      </p:pic>
      <p:sp>
        <p:nvSpPr>
          <p:cNvPr id="47123" name="Isosceles Triangle 47122">
            <a:extLst>
              <a:ext uri="{FF2B5EF4-FFF2-40B4-BE49-F238E27FC236}">
                <a16:creationId xmlns:a16="http://schemas.microsoft.com/office/drawing/2014/main" id="{ECD25CC7-FC66-488C-8D61-0FE7ECF161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357491"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47106" name="Text Box 2"/>
          <p:cNvSpPr txBox="1">
            <a:spLocks noChangeArrowheads="1"/>
          </p:cNvSpPr>
          <p:nvPr/>
        </p:nvSpPr>
        <p:spPr bwMode="auto">
          <a:xfrm>
            <a:off x="2137171" y="2160589"/>
            <a:ext cx="4818330" cy="388077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rm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lnSpc>
                <a:spcPct val="90000"/>
              </a:lnSpc>
              <a:spcBef>
                <a:spcPts val="1000"/>
              </a:spcBef>
              <a:buClr>
                <a:schemeClr val="accent1"/>
              </a:buClr>
              <a:buSzPct val="80000"/>
              <a:buFont typeface="Wingdings 3" charset="2"/>
              <a:buChar char=""/>
              <a:defRPr/>
            </a:pPr>
            <a:r>
              <a:rPr lang="en-US" sz="1500" u="sng">
                <a:solidFill>
                  <a:schemeClr val="tx1">
                    <a:lumMod val="75000"/>
                    <a:lumOff val="25000"/>
                  </a:schemeClr>
                </a:solidFill>
                <a:latin typeface="+mn-lt"/>
              </a:rPr>
              <a:t>You are not expected to know now, what you want to do after your Leaving Cert, so here are the SAFE BETS</a:t>
            </a:r>
          </a:p>
          <a:p>
            <a:pPr eaLnBrk="1" hangingPunct="1">
              <a:lnSpc>
                <a:spcPct val="90000"/>
              </a:lnSpc>
              <a:spcBef>
                <a:spcPts val="1000"/>
              </a:spcBef>
              <a:buClr>
                <a:schemeClr val="accent1"/>
              </a:buClr>
              <a:buSzPct val="80000"/>
              <a:buFont typeface="Wingdings 3" charset="2"/>
              <a:buChar char=""/>
              <a:defRPr/>
            </a:pPr>
            <a:r>
              <a:rPr lang="en-US" sz="1500">
                <a:solidFill>
                  <a:schemeClr val="tx1">
                    <a:lumMod val="75000"/>
                    <a:lumOff val="25000"/>
                  </a:schemeClr>
                </a:solidFill>
                <a:latin typeface="+mn-lt"/>
              </a:rPr>
              <a:t>Covers </a:t>
            </a:r>
            <a:r>
              <a:rPr lang="en-US" sz="1500" i="1">
                <a:solidFill>
                  <a:schemeClr val="tx1">
                    <a:lumMod val="75000"/>
                    <a:lumOff val="25000"/>
                  </a:schemeClr>
                </a:solidFill>
                <a:latin typeface="+mn-lt"/>
              </a:rPr>
              <a:t>almost</a:t>
            </a:r>
            <a:r>
              <a:rPr lang="en-US" sz="1500">
                <a:solidFill>
                  <a:schemeClr val="tx1">
                    <a:lumMod val="75000"/>
                    <a:lumOff val="25000"/>
                  </a:schemeClr>
                </a:solidFill>
                <a:latin typeface="+mn-lt"/>
              </a:rPr>
              <a:t> every course in Ireland</a:t>
            </a:r>
          </a:p>
          <a:p>
            <a:pPr marL="457200" indent="-457200" eaLnBrk="1" hangingPunct="1">
              <a:lnSpc>
                <a:spcPct val="90000"/>
              </a:lnSpc>
              <a:spcBef>
                <a:spcPts val="1000"/>
              </a:spcBef>
              <a:buClr>
                <a:schemeClr val="accent1"/>
              </a:buClr>
              <a:buSzPct val="80000"/>
              <a:buFont typeface="Wingdings 3" charset="2"/>
              <a:buChar char=""/>
              <a:defRPr/>
            </a:pPr>
            <a:r>
              <a:rPr lang="en-US" sz="1500">
                <a:solidFill>
                  <a:schemeClr val="tx1">
                    <a:lumMod val="75000"/>
                    <a:lumOff val="25000"/>
                  </a:schemeClr>
                </a:solidFill>
                <a:latin typeface="+mn-lt"/>
              </a:rPr>
              <a:t>Irish</a:t>
            </a:r>
          </a:p>
          <a:p>
            <a:pPr marL="457200" indent="-457200" eaLnBrk="1" hangingPunct="1">
              <a:lnSpc>
                <a:spcPct val="90000"/>
              </a:lnSpc>
              <a:spcBef>
                <a:spcPts val="1000"/>
              </a:spcBef>
              <a:buClr>
                <a:schemeClr val="accent1"/>
              </a:buClr>
              <a:buSzPct val="80000"/>
              <a:buFont typeface="Wingdings 3" charset="2"/>
              <a:buChar char=""/>
              <a:defRPr/>
            </a:pPr>
            <a:r>
              <a:rPr lang="en-US" sz="1500">
                <a:solidFill>
                  <a:schemeClr val="tx1">
                    <a:lumMod val="75000"/>
                    <a:lumOff val="25000"/>
                  </a:schemeClr>
                </a:solidFill>
                <a:latin typeface="+mn-lt"/>
              </a:rPr>
              <a:t>English</a:t>
            </a:r>
          </a:p>
          <a:p>
            <a:pPr marL="457200" indent="-457200" eaLnBrk="1" hangingPunct="1">
              <a:lnSpc>
                <a:spcPct val="90000"/>
              </a:lnSpc>
              <a:spcBef>
                <a:spcPts val="1000"/>
              </a:spcBef>
              <a:buClr>
                <a:schemeClr val="accent1"/>
              </a:buClr>
              <a:buSzPct val="80000"/>
              <a:buFont typeface="Wingdings 3" charset="2"/>
              <a:buChar char=""/>
              <a:defRPr/>
            </a:pPr>
            <a:r>
              <a:rPr lang="en-US" sz="1500">
                <a:solidFill>
                  <a:schemeClr val="tx1">
                    <a:lumMod val="75000"/>
                    <a:lumOff val="25000"/>
                  </a:schemeClr>
                </a:solidFill>
                <a:latin typeface="+mn-lt"/>
              </a:rPr>
              <a:t>Maths</a:t>
            </a:r>
          </a:p>
          <a:p>
            <a:pPr marL="457200" indent="-457200" eaLnBrk="1" hangingPunct="1">
              <a:lnSpc>
                <a:spcPct val="90000"/>
              </a:lnSpc>
              <a:spcBef>
                <a:spcPts val="1000"/>
              </a:spcBef>
              <a:buClr>
                <a:schemeClr val="accent1"/>
              </a:buClr>
              <a:buSzPct val="80000"/>
              <a:buFont typeface="Wingdings 3" charset="2"/>
              <a:buChar char=""/>
              <a:defRPr/>
            </a:pPr>
            <a:r>
              <a:rPr lang="en-US" sz="1500">
                <a:solidFill>
                  <a:schemeClr val="tx1">
                    <a:lumMod val="75000"/>
                    <a:lumOff val="25000"/>
                  </a:schemeClr>
                </a:solidFill>
                <a:latin typeface="+mn-lt"/>
              </a:rPr>
              <a:t>3</a:t>
            </a:r>
            <a:r>
              <a:rPr lang="en-US" sz="1500" baseline="30000">
                <a:solidFill>
                  <a:schemeClr val="tx1">
                    <a:lumMod val="75000"/>
                    <a:lumOff val="25000"/>
                  </a:schemeClr>
                </a:solidFill>
                <a:latin typeface="+mn-lt"/>
              </a:rPr>
              <a:t>rd</a:t>
            </a:r>
            <a:r>
              <a:rPr lang="en-US" sz="1500">
                <a:solidFill>
                  <a:schemeClr val="tx1">
                    <a:lumMod val="75000"/>
                    <a:lumOff val="25000"/>
                  </a:schemeClr>
                </a:solidFill>
                <a:latin typeface="+mn-lt"/>
              </a:rPr>
              <a:t>  language (French or German)</a:t>
            </a:r>
          </a:p>
          <a:p>
            <a:pPr marL="457200" indent="-457200" eaLnBrk="1" hangingPunct="1">
              <a:lnSpc>
                <a:spcPct val="90000"/>
              </a:lnSpc>
              <a:spcBef>
                <a:spcPts val="1000"/>
              </a:spcBef>
              <a:buClr>
                <a:schemeClr val="accent1"/>
              </a:buClr>
              <a:buSzPct val="80000"/>
              <a:buFont typeface="Wingdings 3" charset="2"/>
              <a:buChar char=""/>
              <a:defRPr/>
            </a:pPr>
            <a:r>
              <a:rPr lang="en-US" sz="1500">
                <a:solidFill>
                  <a:schemeClr val="tx1">
                    <a:lumMod val="75000"/>
                    <a:lumOff val="25000"/>
                  </a:schemeClr>
                </a:solidFill>
                <a:latin typeface="+mn-lt"/>
              </a:rPr>
              <a:t>A lab science subject (from Biology, Chemistry, Physics)</a:t>
            </a:r>
          </a:p>
          <a:p>
            <a:pPr eaLnBrk="1" hangingPunct="1">
              <a:lnSpc>
                <a:spcPct val="90000"/>
              </a:lnSpc>
              <a:spcBef>
                <a:spcPts val="1000"/>
              </a:spcBef>
              <a:buClr>
                <a:schemeClr val="accent1"/>
              </a:buClr>
              <a:buSzPct val="80000"/>
              <a:buFont typeface="Wingdings 3" charset="2"/>
              <a:buChar char=""/>
              <a:defRPr/>
            </a:pPr>
            <a:r>
              <a:rPr lang="en-US" sz="1500">
                <a:solidFill>
                  <a:schemeClr val="tx1">
                    <a:lumMod val="75000"/>
                    <a:lumOff val="25000"/>
                  </a:schemeClr>
                </a:solidFill>
                <a:latin typeface="+mn-lt"/>
              </a:rPr>
              <a:t>NOTE:  YOU HAVE A CHOICE WITH 3</a:t>
            </a:r>
            <a:r>
              <a:rPr lang="en-US" sz="1500" baseline="30000">
                <a:solidFill>
                  <a:schemeClr val="tx1">
                    <a:lumMod val="75000"/>
                    <a:lumOff val="25000"/>
                  </a:schemeClr>
                </a:solidFill>
                <a:latin typeface="+mn-lt"/>
              </a:rPr>
              <a:t>RD</a:t>
            </a:r>
            <a:r>
              <a:rPr lang="en-US" sz="1500">
                <a:solidFill>
                  <a:schemeClr val="tx1">
                    <a:lumMod val="75000"/>
                    <a:lumOff val="25000"/>
                  </a:schemeClr>
                </a:solidFill>
                <a:latin typeface="+mn-lt"/>
              </a:rPr>
              <a:t> LANGUAGE AND SCIENCE SUBJECTS, IF TOO DIFFICULT TAKE BACK DOOR ROUTES TO THIRD LEVEL</a:t>
            </a:r>
          </a:p>
        </p:txBody>
      </p:sp>
      <p:pic>
        <p:nvPicPr>
          <p:cNvPr id="5" name="Video 4">
            <a:hlinkClick r:id="" action="ppaction://media"/>
            <a:extLst>
              <a:ext uri="{FF2B5EF4-FFF2-40B4-BE49-F238E27FC236}">
                <a16:creationId xmlns:a16="http://schemas.microsoft.com/office/drawing/2014/main" id="{72B4D0E1-9E5E-CB32-8AF0-AACEF1DD012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12500" r="12500"/>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40947"/>
    </mc:Choice>
    <mc:Fallback xmlns="">
      <p:transition spd="slow" advTm="409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7106">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7106">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7106">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47106">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47106">
                                            <p:txEl>
                                              <p:pRg st="4" end="4"/>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47106">
                                            <p:txEl>
                                              <p:pRg st="5" end="5"/>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47106">
                                            <p:txEl>
                                              <p:pRg st="6" end="6"/>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4710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9" fill="hold" display="0">
                  <p:stCondLst>
                    <p:cond delay="indefinite"/>
                  </p:stCondLst>
                </p:cTn>
                <p:tgtEl>
                  <p:spTgt spid="5"/>
                </p:tgtEl>
              </p:cMediaNode>
            </p:video>
            <p:seq concurrent="1" nextAc="seek">
              <p:cTn id="40" restart="whenNotActive" fill="hold" evtFilter="cancelBubble" nodeType="interactiveSeq">
                <p:stCondLst>
                  <p:cond evt="onClick" delay="0">
                    <p:tgtEl>
                      <p:spTgt spid="5"/>
                    </p:tgtEl>
                  </p:cond>
                </p:stCondLst>
                <p:endSync evt="end" delay="0">
                  <p:rtn val="all"/>
                </p:endSync>
                <p:childTnLst>
                  <p:par>
                    <p:cTn id="41" fill="hold">
                      <p:stCondLst>
                        <p:cond delay="0"/>
                      </p:stCondLst>
                      <p:childTnLst>
                        <p:par>
                          <p:cTn id="42" fill="hold">
                            <p:stCondLst>
                              <p:cond delay="0"/>
                            </p:stCondLst>
                            <p:childTnLst>
                              <p:par>
                                <p:cTn id="43" presetID="2" presetClass="mediacall" presetSubtype="0" fill="hold" nodeType="clickEffect">
                                  <p:stCondLst>
                                    <p:cond delay="0"/>
                                  </p:stCondLst>
                                  <p:childTnLst>
                                    <p:cmd type="call" cmd="togglePause">
                                      <p:cBhvr>
                                        <p:cTn id="44" dur="1" fill="hold"/>
                                        <p:tgtEl>
                                          <p:spTgt spid="5"/>
                                        </p:tgtEl>
                                      </p:cBhvr>
                                    </p:cmd>
                                  </p:childTnLst>
                                </p:cTn>
                              </p:par>
                            </p:childTnLst>
                          </p:cTn>
                        </p:par>
                      </p:childTnLst>
                    </p:cTn>
                  </p:par>
                </p:childTnLst>
              </p:cTn>
              <p:nextCondLst>
                <p:cond evt="onClick" delay="0">
                  <p:tgtEl>
                    <p:spTgt spid="5"/>
                  </p:tgtEl>
                </p:cond>
              </p:nextCondLst>
            </p:seq>
          </p:childTnLst>
        </p:cTn>
      </p:par>
    </p:tnLst>
    <p:bldLst>
      <p:bldP spid="47106" grpId="0" build="p"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4ABE1CA-858A-4272-B402-21123B45C5E5}"/>
              </a:ext>
            </a:extLst>
          </p:cNvPr>
          <p:cNvSpPr>
            <a:spLocks noGrp="1"/>
          </p:cNvSpPr>
          <p:nvPr>
            <p:ph idx="1"/>
          </p:nvPr>
        </p:nvSpPr>
        <p:spPr>
          <a:xfrm>
            <a:off x="457200" y="703385"/>
            <a:ext cx="7467600" cy="5770567"/>
          </a:xfrm>
          <a:solidFill>
            <a:schemeClr val="bg2"/>
          </a:solidFill>
        </p:spPr>
        <p:txBody>
          <a:bodyPr/>
          <a:lstStyle/>
          <a:p>
            <a:endParaRPr lang="en-GB"/>
          </a:p>
          <a:p>
            <a:endParaRPr lang="en-GB"/>
          </a:p>
          <a:p>
            <a:endParaRPr lang="en-GB"/>
          </a:p>
          <a:p>
            <a:pPr marL="0" indent="0" algn="ctr">
              <a:buNone/>
            </a:pPr>
            <a:r>
              <a:rPr lang="en-GB" sz="4800">
                <a:latin typeface="Abadi" panose="020B0604020104020204" pitchFamily="34" charset="0"/>
              </a:rPr>
              <a:t>SUBMITTING YOUR SUBJECT CHOICE FORM ONLINE</a:t>
            </a:r>
          </a:p>
        </p:txBody>
      </p:sp>
      <p:pic>
        <p:nvPicPr>
          <p:cNvPr id="2" name="Picture 1">
            <a:extLst>
              <a:ext uri="{FF2B5EF4-FFF2-40B4-BE49-F238E27FC236}">
                <a16:creationId xmlns:a16="http://schemas.microsoft.com/office/drawing/2014/main" id="{B378458D-4CD8-4CC3-8FF0-54F061F2D2AF}"/>
              </a:ext>
            </a:extLst>
          </p:cNvPr>
          <p:cNvPicPr>
            <a:picLocks noChangeAspect="1"/>
          </p:cNvPicPr>
          <p:nvPr/>
        </p:nvPicPr>
        <p:blipFill>
          <a:blip r:embed="rId4"/>
          <a:stretch>
            <a:fillRect/>
          </a:stretch>
        </p:blipFill>
        <p:spPr>
          <a:xfrm>
            <a:off x="5160508" y="4392490"/>
            <a:ext cx="2600325" cy="1762125"/>
          </a:xfrm>
          <a:prstGeom prst="rect">
            <a:avLst/>
          </a:prstGeom>
        </p:spPr>
      </p:pic>
      <p:pic>
        <p:nvPicPr>
          <p:cNvPr id="6" name="Video 5">
            <a:hlinkClick r:id="" action="ppaction://media"/>
            <a:extLst>
              <a:ext uri="{FF2B5EF4-FFF2-40B4-BE49-F238E27FC236}">
                <a16:creationId xmlns:a16="http://schemas.microsoft.com/office/drawing/2014/main" id="{DA64CD7A-0946-2315-3734-0141C19DBC5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12500" r="1250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139349651"/>
      </p:ext>
    </p:extLst>
  </p:cSld>
  <p:clrMapOvr>
    <a:masterClrMapping/>
  </p:clrMapOvr>
  <mc:AlternateContent xmlns:mc="http://schemas.openxmlformats.org/markup-compatibility/2006" xmlns:p14="http://schemas.microsoft.com/office/powerpoint/2010/main">
    <mc:Choice Requires="p14">
      <p:transition spd="slow" p14:dur="2000" advTm="5335"/>
    </mc:Choice>
    <mc:Fallback xmlns="">
      <p:transition spd="slow" advTm="53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878913"/>
          </a:xfrm>
        </p:spPr>
        <p:txBody>
          <a:bodyPr>
            <a:normAutofit fontScale="90000"/>
          </a:bodyPr>
          <a:lstStyle/>
          <a:p>
            <a:pPr algn="ctr">
              <a:defRPr/>
            </a:pPr>
            <a:r>
              <a:rPr lang="en-IE">
                <a:solidFill>
                  <a:schemeClr val="bg2">
                    <a:lumMod val="25000"/>
                  </a:schemeClr>
                </a:solidFill>
                <a:latin typeface="Arial" pitchFamily="34" charset="0"/>
                <a:cs typeface="Arial" pitchFamily="34" charset="0"/>
              </a:rPr>
              <a:t>Supports &amp; submission of your online form</a:t>
            </a:r>
          </a:p>
        </p:txBody>
      </p:sp>
      <p:sp>
        <p:nvSpPr>
          <p:cNvPr id="3" name="Content Placeholder 2"/>
          <p:cNvSpPr>
            <a:spLocks noGrp="1"/>
          </p:cNvSpPr>
          <p:nvPr>
            <p:ph idx="1"/>
          </p:nvPr>
        </p:nvSpPr>
        <p:spPr>
          <a:xfrm>
            <a:off x="457200" y="1153551"/>
            <a:ext cx="8229600" cy="4873625"/>
          </a:xfrm>
        </p:spPr>
        <p:txBody>
          <a:bodyPr>
            <a:normAutofit fontScale="92500" lnSpcReduction="10000"/>
          </a:bodyPr>
          <a:lstStyle/>
          <a:p>
            <a:pPr>
              <a:defRPr/>
            </a:pPr>
            <a:endParaRPr lang="en-IE">
              <a:latin typeface="Arial" pitchFamily="34" charset="0"/>
              <a:cs typeface="Arial" pitchFamily="34" charset="0"/>
            </a:endParaRPr>
          </a:p>
          <a:p>
            <a:pPr>
              <a:defRPr/>
            </a:pPr>
            <a:r>
              <a:rPr lang="en-IE" sz="2200">
                <a:solidFill>
                  <a:schemeClr val="accent1">
                    <a:lumMod val="75000"/>
                  </a:schemeClr>
                </a:solidFill>
                <a:latin typeface="Arial"/>
                <a:cs typeface="Arial"/>
              </a:rPr>
              <a:t>Regarding college implications </a:t>
            </a:r>
            <a:r>
              <a:rPr lang="en-IE" sz="2200">
                <a:latin typeface="Arial"/>
                <a:cs typeface="Arial"/>
              </a:rPr>
              <a:t>:Speak with Ms Hennessy/Ms Egan (call to office or email at </a:t>
            </a:r>
            <a:r>
              <a:rPr lang="en-IE" sz="2200">
                <a:latin typeface="Arial"/>
                <a:cs typeface="Arial"/>
                <a:hlinkClick r:id="rId4"/>
              </a:rPr>
              <a:t>senioroptions@stmarysmideton.com</a:t>
            </a:r>
            <a:r>
              <a:rPr lang="en-IE" sz="2200">
                <a:latin typeface="Arial"/>
                <a:cs typeface="Arial"/>
              </a:rPr>
              <a:t>)</a:t>
            </a:r>
          </a:p>
          <a:p>
            <a:pPr>
              <a:defRPr/>
            </a:pPr>
            <a:r>
              <a:rPr lang="en-IE" sz="2200">
                <a:solidFill>
                  <a:schemeClr val="accent1">
                    <a:lumMod val="75000"/>
                  </a:schemeClr>
                </a:solidFill>
                <a:latin typeface="Arial"/>
                <a:cs typeface="Arial"/>
              </a:rPr>
              <a:t>Regarding subject content</a:t>
            </a:r>
            <a:r>
              <a:rPr lang="en-IE" sz="2200">
                <a:latin typeface="Arial"/>
                <a:cs typeface="Arial"/>
              </a:rPr>
              <a:t>: See CareersPortal and speak to your teachers – you have already experienced most subjects.</a:t>
            </a:r>
          </a:p>
          <a:p>
            <a:pPr>
              <a:defRPr/>
            </a:pPr>
            <a:r>
              <a:rPr lang="en-IE" sz="2200">
                <a:latin typeface="Arial"/>
                <a:cs typeface="Arial"/>
              </a:rPr>
              <a:t>Your </a:t>
            </a:r>
            <a:r>
              <a:rPr lang="en-IE" sz="2200" u="sng">
                <a:solidFill>
                  <a:schemeClr val="tx2">
                    <a:lumMod val="75000"/>
                  </a:schemeClr>
                </a:solidFill>
                <a:latin typeface="Arial"/>
                <a:cs typeface="Arial"/>
              </a:rPr>
              <a:t>form will be filled out online </a:t>
            </a:r>
            <a:r>
              <a:rPr lang="en-IE" sz="2200">
                <a:latin typeface="Arial"/>
                <a:cs typeface="Arial"/>
              </a:rPr>
              <a:t>by you and your parent(s)/guardian(s) on the school </a:t>
            </a:r>
            <a:r>
              <a:rPr lang="en-IE" sz="2200" err="1">
                <a:latin typeface="Arial"/>
                <a:cs typeface="Arial"/>
              </a:rPr>
              <a:t>VSware</a:t>
            </a:r>
            <a:r>
              <a:rPr lang="en-IE" sz="2200">
                <a:latin typeface="Arial"/>
                <a:cs typeface="Arial"/>
              </a:rPr>
              <a:t>.  </a:t>
            </a:r>
            <a:endParaRPr lang="en-IE" sz="2200">
              <a:latin typeface="Arial" pitchFamily="34" charset="0"/>
              <a:cs typeface="Arial" pitchFamily="34" charset="0"/>
            </a:endParaRPr>
          </a:p>
          <a:p>
            <a:pPr>
              <a:defRPr/>
            </a:pPr>
            <a:r>
              <a:rPr lang="en-IE" sz="2200">
                <a:latin typeface="Arial"/>
                <a:cs typeface="Arial"/>
              </a:rPr>
              <a:t>Parent(s)/guardian(s) will receive a text and information on the school app/website explaining how to fill out the online form.</a:t>
            </a:r>
          </a:p>
          <a:p>
            <a:pPr>
              <a:defRPr/>
            </a:pPr>
            <a:r>
              <a:rPr lang="en-IE" sz="2200" u="sng">
                <a:latin typeface="Arial"/>
                <a:cs typeface="Arial"/>
              </a:rPr>
              <a:t>Form will be open for submission Monday 19</a:t>
            </a:r>
            <a:r>
              <a:rPr lang="en-IE" sz="2200" u="sng" baseline="30000">
                <a:latin typeface="Arial"/>
                <a:cs typeface="Arial"/>
              </a:rPr>
              <a:t>th</a:t>
            </a:r>
            <a:r>
              <a:rPr lang="en-IE" sz="2200" u="sng">
                <a:latin typeface="Arial"/>
                <a:cs typeface="Arial"/>
              </a:rPr>
              <a:t> January</a:t>
            </a:r>
          </a:p>
          <a:p>
            <a:pPr>
              <a:defRPr/>
            </a:pPr>
            <a:r>
              <a:rPr lang="en-IE" sz="2200" u="sng">
                <a:latin typeface="Arial"/>
                <a:cs typeface="Arial"/>
              </a:rPr>
              <a:t>Closing date 1</a:t>
            </a:r>
            <a:r>
              <a:rPr lang="en-IE" sz="2200" u="sng" baseline="30000">
                <a:latin typeface="Arial"/>
                <a:cs typeface="Arial"/>
              </a:rPr>
              <a:t>st</a:t>
            </a:r>
            <a:r>
              <a:rPr lang="en-IE" sz="2200" u="sng">
                <a:latin typeface="Arial"/>
                <a:cs typeface="Arial"/>
              </a:rPr>
              <a:t> February 2024</a:t>
            </a:r>
          </a:p>
          <a:p>
            <a:pPr>
              <a:defRPr/>
            </a:pPr>
            <a:r>
              <a:rPr lang="en-IE" sz="2200">
                <a:latin typeface="Arial"/>
                <a:cs typeface="Arial"/>
              </a:rPr>
              <a:t>Queries to </a:t>
            </a:r>
            <a:r>
              <a:rPr lang="en-IE" sz="2200">
                <a:solidFill>
                  <a:schemeClr val="accent3"/>
                </a:solidFill>
                <a:latin typeface="Arial"/>
                <a:cs typeface="Arial"/>
                <a:hlinkClick r:id="rId5">
                  <a:extLst>
                    <a:ext uri="{A12FA001-AC4F-418D-AE19-62706E023703}">
                      <ahyp:hlinkClr xmlns:ahyp="http://schemas.microsoft.com/office/drawing/2018/hyperlinkcolor" val="tx"/>
                    </a:ext>
                  </a:extLst>
                </a:hlinkClick>
              </a:rPr>
              <a:t>vsware@stmarysmidleton.com</a:t>
            </a:r>
            <a:r>
              <a:rPr lang="en-IE" sz="2200">
                <a:solidFill>
                  <a:schemeClr val="accent3"/>
                </a:solidFill>
                <a:latin typeface="Arial"/>
                <a:cs typeface="Arial"/>
              </a:rPr>
              <a:t> </a:t>
            </a:r>
            <a:r>
              <a:rPr lang="en-IE" sz="2200">
                <a:latin typeface="Arial"/>
                <a:cs typeface="Arial"/>
              </a:rPr>
              <a:t>regarding issues with submissions e.g. log-in issues, filling online form </a:t>
            </a:r>
            <a:endParaRPr lang="en-IE" sz="2200">
              <a:latin typeface="Arial" pitchFamily="34" charset="0"/>
              <a:cs typeface="Arial" pitchFamily="34" charset="0"/>
            </a:endParaRPr>
          </a:p>
        </p:txBody>
      </p:sp>
      <p:pic>
        <p:nvPicPr>
          <p:cNvPr id="6" name="Video 5">
            <a:hlinkClick r:id="" action="ppaction://media"/>
            <a:extLst>
              <a:ext uri="{FF2B5EF4-FFF2-40B4-BE49-F238E27FC236}">
                <a16:creationId xmlns:a16="http://schemas.microsoft.com/office/drawing/2014/main" id="{CCC020F9-3EFD-1A40-6F1B-2CB0FBAA03DA}"/>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12500" r="12500"/>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66020"/>
    </mc:Choice>
    <mc:Fallback xmlns="">
      <p:transition spd="slow" advTm="660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926" name="Rectangle 38925">
            <a:extLst>
              <a:ext uri="{FF2B5EF4-FFF2-40B4-BE49-F238E27FC236}">
                <a16:creationId xmlns:a16="http://schemas.microsoft.com/office/drawing/2014/main" id="{45B71F80-1F92-4074-84D9-16A062B21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965199" y="609600"/>
            <a:ext cx="7648121" cy="1099457"/>
          </a:xfrm>
        </p:spPr>
        <p:txBody>
          <a:bodyPr>
            <a:normAutofit/>
          </a:bodyPr>
          <a:lstStyle/>
          <a:p>
            <a:pPr>
              <a:defRPr/>
            </a:pPr>
            <a:r>
              <a:rPr lang="en-IE">
                <a:latin typeface="Arial" pitchFamily="34" charset="0"/>
                <a:cs typeface="Arial" pitchFamily="34" charset="0"/>
              </a:rPr>
              <a:t>IN GENERAL – BE PRACTICAL</a:t>
            </a:r>
          </a:p>
        </p:txBody>
      </p:sp>
      <p:sp>
        <p:nvSpPr>
          <p:cNvPr id="38928" name="Isosceles Triangle 38927">
            <a:extLst>
              <a:ext uri="{FF2B5EF4-FFF2-40B4-BE49-F238E27FC236}">
                <a16:creationId xmlns:a16="http://schemas.microsoft.com/office/drawing/2014/main" id="{7209C9DA-6E0D-46D9-8275-C52222D8CC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38930" name="Isosceles Triangle 38929">
            <a:extLst>
              <a:ext uri="{FF2B5EF4-FFF2-40B4-BE49-F238E27FC236}">
                <a16:creationId xmlns:a16="http://schemas.microsoft.com/office/drawing/2014/main" id="{3EB57A4D-E0D0-46DA-B339-F24CA46FA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807450" y="4013200"/>
            <a:ext cx="336550"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graphicFrame>
        <p:nvGraphicFramePr>
          <p:cNvPr id="38921" name="Content Placeholder 5">
            <a:extLst>
              <a:ext uri="{FF2B5EF4-FFF2-40B4-BE49-F238E27FC236}">
                <a16:creationId xmlns:a16="http://schemas.microsoft.com/office/drawing/2014/main" id="{7B5A3234-8A40-4FCF-93AB-71F22F2E58C1}"/>
              </a:ext>
            </a:extLst>
          </p:cNvPr>
          <p:cNvGraphicFramePr>
            <a:graphicFrameLocks noGrp="1"/>
          </p:cNvGraphicFramePr>
          <p:nvPr>
            <p:ph idx="1"/>
            <p:extLst>
              <p:ext uri="{D42A27DB-BD31-4B8C-83A1-F6EECF244321}">
                <p14:modId xmlns:p14="http://schemas.microsoft.com/office/powerpoint/2010/main" val="2422753300"/>
              </p:ext>
            </p:extLst>
          </p:nvPr>
        </p:nvGraphicFramePr>
        <p:xfrm>
          <a:off x="965199" y="1948543"/>
          <a:ext cx="7213600" cy="409348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Video 3">
            <a:hlinkClick r:id="" action="ppaction://media"/>
            <a:extLst>
              <a:ext uri="{FF2B5EF4-FFF2-40B4-BE49-F238E27FC236}">
                <a16:creationId xmlns:a16="http://schemas.microsoft.com/office/drawing/2014/main" id="{6BC3DE7C-8EC5-F0B6-5630-70139256E4D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9"/>
          <a:srcRect l="12500" r="12500"/>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49024"/>
    </mc:Choice>
    <mc:Fallback xmlns="">
      <p:transition spd="slow" advTm="490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F2B4773-3207-44CC-B7AC-892B704982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11" name="Straight Connector 10">
              <a:extLst>
                <a:ext uri="{FF2B5EF4-FFF2-40B4-BE49-F238E27FC236}">
                  <a16:creationId xmlns:a16="http://schemas.microsoft.com/office/drawing/2014/main" id="{2B8267CA-A7A5-4E11-9D92-4EAC3DD3E80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E83D61B5-C6B4-4A4B-85AD-FEE7A54912C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A0B67FE4-688F-4497-8BFD-157613A697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4" name="Rectangle 25">
              <a:extLst>
                <a:ext uri="{FF2B5EF4-FFF2-40B4-BE49-F238E27FC236}">
                  <a16:creationId xmlns:a16="http://schemas.microsoft.com/office/drawing/2014/main" id="{3BF5BE1A-9BAC-4581-A82B-FD8FE31595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5" name="Isosceles Triangle 14">
              <a:extLst>
                <a:ext uri="{FF2B5EF4-FFF2-40B4-BE49-F238E27FC236}">
                  <a16:creationId xmlns:a16="http://schemas.microsoft.com/office/drawing/2014/main" id="{971E5644-6772-414A-8199-E30BFB02A5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6" name="Rectangle 27">
              <a:extLst>
                <a:ext uri="{FF2B5EF4-FFF2-40B4-BE49-F238E27FC236}">
                  <a16:creationId xmlns:a16="http://schemas.microsoft.com/office/drawing/2014/main" id="{E8246D50-BB0C-408E-93FD-7B8D63A7F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7" name="Rectangle 28">
              <a:extLst>
                <a:ext uri="{FF2B5EF4-FFF2-40B4-BE49-F238E27FC236}">
                  <a16:creationId xmlns:a16="http://schemas.microsoft.com/office/drawing/2014/main" id="{AFBC5D22-68C1-44FB-8181-CB84ECAA83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8" name="Rectangle 29">
              <a:extLst>
                <a:ext uri="{FF2B5EF4-FFF2-40B4-BE49-F238E27FC236}">
                  <a16:creationId xmlns:a16="http://schemas.microsoft.com/office/drawing/2014/main" id="{FB6D0FCE-FBDB-4655-A1A7-640B1E86B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9" name="Isosceles Triangle 18">
              <a:extLst>
                <a:ext uri="{FF2B5EF4-FFF2-40B4-BE49-F238E27FC236}">
                  <a16:creationId xmlns:a16="http://schemas.microsoft.com/office/drawing/2014/main" id="{BC8157DF-FD90-4AD6-B803-3AC0ACD8E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0" name="Isosceles Triangle 19">
              <a:extLst>
                <a:ext uri="{FF2B5EF4-FFF2-40B4-BE49-F238E27FC236}">
                  <a16:creationId xmlns:a16="http://schemas.microsoft.com/office/drawing/2014/main" id="{3548B067-9D63-4D21-92EF-CBC9E6338C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grpSp>
      <p:sp>
        <p:nvSpPr>
          <p:cNvPr id="2" name="Title 1"/>
          <p:cNvSpPr>
            <a:spLocks noGrp="1"/>
          </p:cNvSpPr>
          <p:nvPr>
            <p:ph type="title"/>
          </p:nvPr>
        </p:nvSpPr>
        <p:spPr>
          <a:xfrm>
            <a:off x="508000" y="609600"/>
            <a:ext cx="6447501" cy="1320800"/>
          </a:xfrm>
        </p:spPr>
        <p:txBody>
          <a:bodyPr vert="horz" lIns="91440" tIns="45720" rIns="91440" bIns="45720" rtlCol="0" anchor="t">
            <a:normAutofit/>
          </a:bodyPr>
          <a:lstStyle/>
          <a:p>
            <a:r>
              <a:rPr lang="en-US"/>
              <a:t>3</a:t>
            </a:r>
            <a:r>
              <a:rPr lang="en-US" baseline="30000"/>
              <a:t>rd</a:t>
            </a:r>
            <a:r>
              <a:rPr lang="en-US"/>
              <a:t> Years going straight to 5th</a:t>
            </a:r>
          </a:p>
        </p:txBody>
      </p:sp>
      <p:sp>
        <p:nvSpPr>
          <p:cNvPr id="3" name="Content Placeholder 2"/>
          <p:cNvSpPr>
            <a:spLocks noGrp="1"/>
          </p:cNvSpPr>
          <p:nvPr>
            <p:ph sz="half" idx="1"/>
          </p:nvPr>
        </p:nvSpPr>
        <p:spPr>
          <a:xfrm>
            <a:off x="508000" y="2160590"/>
            <a:ext cx="3915323" cy="3701270"/>
          </a:xfrm>
        </p:spPr>
        <p:txBody>
          <a:bodyPr vert="horz" lIns="91440" tIns="45720" rIns="91440" bIns="45720" rtlCol="0">
            <a:normAutofit/>
          </a:bodyPr>
          <a:lstStyle/>
          <a:p>
            <a:pPr marL="0" indent="0"/>
            <a:r>
              <a:rPr lang="en-US"/>
              <a:t>You must submit your name to the Guidance Department if you intend on going straight to 5</a:t>
            </a:r>
            <a:r>
              <a:rPr lang="en-US" baseline="30000"/>
              <a:t>th</a:t>
            </a:r>
            <a:r>
              <a:rPr lang="en-US"/>
              <a:t> Year as an account has to be set up for you on VSware.</a:t>
            </a:r>
          </a:p>
          <a:p>
            <a:endParaRPr lang="en-US"/>
          </a:p>
          <a:p>
            <a:pPr marL="0" indent="0"/>
            <a:r>
              <a:rPr lang="en-US"/>
              <a:t>IN THE MEANTIME, RESEARCH IS KEY!</a:t>
            </a:r>
          </a:p>
          <a:p>
            <a:endParaRPr lang="en-US"/>
          </a:p>
          <a:p>
            <a:endParaRPr lang="en-US"/>
          </a:p>
          <a:p>
            <a:endParaRPr lang="en-US"/>
          </a:p>
        </p:txBody>
      </p:sp>
      <p:pic>
        <p:nvPicPr>
          <p:cNvPr id="5" name="Picture 4" descr="Icon&#10;&#10;Description automatically generated">
            <a:extLst>
              <a:ext uri="{FF2B5EF4-FFF2-40B4-BE49-F238E27FC236}">
                <a16:creationId xmlns:a16="http://schemas.microsoft.com/office/drawing/2014/main" id="{5A60255C-21B6-4065-A007-E8C5AC09DE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5562" y="2159000"/>
            <a:ext cx="2359152" cy="2359152"/>
          </a:xfrm>
          <a:prstGeom prst="rect">
            <a:avLst/>
          </a:prstGeom>
        </p:spPr>
      </p:pic>
      <p:pic>
        <p:nvPicPr>
          <p:cNvPr id="7" name="Video 6">
            <a:hlinkClick r:id="" action="ppaction://media"/>
            <a:extLst>
              <a:ext uri="{FF2B5EF4-FFF2-40B4-BE49-F238E27FC236}">
                <a16:creationId xmlns:a16="http://schemas.microsoft.com/office/drawing/2014/main" id="{2DB403AC-98A2-89D5-8DFD-769FFF34E1A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12500" r="1250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993507168"/>
      </p:ext>
    </p:extLst>
  </p:cSld>
  <p:clrMapOvr>
    <a:masterClrMapping/>
  </p:clrMapOvr>
  <mc:AlternateContent xmlns:mc="http://schemas.openxmlformats.org/markup-compatibility/2006" xmlns:p14="http://schemas.microsoft.com/office/powerpoint/2010/main">
    <mc:Choice Requires="p14">
      <p:transition spd="slow" p14:dur="2000" advTm="16473"/>
    </mc:Choice>
    <mc:Fallback xmlns="">
      <p:transition spd="slow" advTm="164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753" name="Rectangle 31752">
            <a:extLst>
              <a:ext uri="{FF2B5EF4-FFF2-40B4-BE49-F238E27FC236}">
                <a16:creationId xmlns:a16="http://schemas.microsoft.com/office/drawing/2014/main" id="{45B71F80-1F92-4074-84D9-16A062B21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46" name="Rectangle 2"/>
          <p:cNvSpPr>
            <a:spLocks noGrp="1" noChangeArrowheads="1"/>
          </p:cNvSpPr>
          <p:nvPr>
            <p:ph type="title"/>
          </p:nvPr>
        </p:nvSpPr>
        <p:spPr>
          <a:xfrm>
            <a:off x="965199" y="609600"/>
            <a:ext cx="7648121" cy="1099457"/>
          </a:xfrm>
        </p:spPr>
        <p:txBody>
          <a:bodyPr>
            <a:normAutofit/>
          </a:bodyPr>
          <a:lstStyle/>
          <a:p>
            <a:pPr eaLnBrk="1" fontAlgn="auto" hangingPunct="1">
              <a:lnSpc>
                <a:spcPct val="90000"/>
              </a:lnSpc>
              <a:spcAft>
                <a:spcPts val="0"/>
              </a:spcAft>
              <a:defRPr/>
            </a:pPr>
            <a:r>
              <a:rPr lang="en-IE">
                <a:latin typeface="Arial"/>
                <a:cs typeface="Arial"/>
              </a:rPr>
              <a:t>ADDITIONAL RESEARCH OPTIONS TO CAREERSPORTAL</a:t>
            </a:r>
            <a:endParaRPr lang="en-GB">
              <a:latin typeface="Arial" pitchFamily="34" charset="0"/>
              <a:cs typeface="Arial" pitchFamily="34" charset="0"/>
            </a:endParaRPr>
          </a:p>
        </p:txBody>
      </p:sp>
      <p:sp>
        <p:nvSpPr>
          <p:cNvPr id="31755" name="Isosceles Triangle 31754">
            <a:extLst>
              <a:ext uri="{FF2B5EF4-FFF2-40B4-BE49-F238E27FC236}">
                <a16:creationId xmlns:a16="http://schemas.microsoft.com/office/drawing/2014/main" id="{7209C9DA-6E0D-46D9-8275-C52222D8CC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31757" name="Isosceles Triangle 31756">
            <a:extLst>
              <a:ext uri="{FF2B5EF4-FFF2-40B4-BE49-F238E27FC236}">
                <a16:creationId xmlns:a16="http://schemas.microsoft.com/office/drawing/2014/main" id="{3EB57A4D-E0D0-46DA-B339-F24CA46FA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807450" y="4013200"/>
            <a:ext cx="336550"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graphicFrame>
        <p:nvGraphicFramePr>
          <p:cNvPr id="31749" name="Rectangle 3">
            <a:extLst>
              <a:ext uri="{FF2B5EF4-FFF2-40B4-BE49-F238E27FC236}">
                <a16:creationId xmlns:a16="http://schemas.microsoft.com/office/drawing/2014/main" id="{29DBDDE4-3821-6C45-FFFC-DDA57B9E3B84}"/>
              </a:ext>
            </a:extLst>
          </p:cNvPr>
          <p:cNvGraphicFramePr>
            <a:graphicFrameLocks noGrp="1"/>
          </p:cNvGraphicFramePr>
          <p:nvPr>
            <p:ph idx="1"/>
            <p:extLst>
              <p:ext uri="{D42A27DB-BD31-4B8C-83A1-F6EECF244321}">
                <p14:modId xmlns:p14="http://schemas.microsoft.com/office/powerpoint/2010/main" val="3843594173"/>
              </p:ext>
            </p:extLst>
          </p:nvPr>
        </p:nvGraphicFramePr>
        <p:xfrm>
          <a:off x="965199" y="1948543"/>
          <a:ext cx="7213600" cy="409348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Video 19">
            <a:hlinkClick r:id="" action="ppaction://media"/>
            <a:extLst>
              <a:ext uri="{FF2B5EF4-FFF2-40B4-BE49-F238E27FC236}">
                <a16:creationId xmlns:a16="http://schemas.microsoft.com/office/drawing/2014/main" id="{4D7CB12C-DE95-2946-D934-A52BD070D3D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0"/>
          <a:srcRect l="12500" r="12500"/>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14859"/>
    </mc:Choice>
    <mc:Fallback xmlns="">
      <p:transition spd="slow" advTm="148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0"/>
                </p:tgtEl>
              </p:cMediaNode>
            </p:video>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0"/>
                                        </p:tgtEl>
                                      </p:cBhvr>
                                    </p:cmd>
                                  </p:childTnLst>
                                </p:cTn>
                              </p:par>
                            </p:childTnLst>
                          </p:cTn>
                        </p:par>
                      </p:childTnLst>
                    </p:cTn>
                  </p:par>
                </p:childTnLst>
              </p:cTn>
              <p:nextCondLst>
                <p:cond evt="onClick" delay="0">
                  <p:tgtEl>
                    <p:spTgt spid="20"/>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49" name="Group 10248">
            <a:extLst>
              <a:ext uri="{FF2B5EF4-FFF2-40B4-BE49-F238E27FC236}">
                <a16:creationId xmlns:a16="http://schemas.microsoft.com/office/drawing/2014/main" id="{947CDE17-06F4-4FCE-8BFE-AD89EACB709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10250" name="Straight Connector 10249">
              <a:extLst>
                <a:ext uri="{FF2B5EF4-FFF2-40B4-BE49-F238E27FC236}">
                  <a16:creationId xmlns:a16="http://schemas.microsoft.com/office/drawing/2014/main" id="{4A64534B-C7D9-476B-876D-0A9259D502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0251" name="Straight Connector 10250">
              <a:extLst>
                <a:ext uri="{FF2B5EF4-FFF2-40B4-BE49-F238E27FC236}">
                  <a16:creationId xmlns:a16="http://schemas.microsoft.com/office/drawing/2014/main" id="{C527E124-CDC8-4D04-848D-E43E18F4254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0252" name="Rectangle 23">
              <a:extLst>
                <a:ext uri="{FF2B5EF4-FFF2-40B4-BE49-F238E27FC236}">
                  <a16:creationId xmlns:a16="http://schemas.microsoft.com/office/drawing/2014/main" id="{A768FF94-39B1-44FB-9670-D6F5007FB8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0253" name="Rectangle 25">
              <a:extLst>
                <a:ext uri="{FF2B5EF4-FFF2-40B4-BE49-F238E27FC236}">
                  <a16:creationId xmlns:a16="http://schemas.microsoft.com/office/drawing/2014/main" id="{FCE6337A-0F72-4D0B-81DA-748DC80AB6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0254" name="Isosceles Triangle 10253">
              <a:extLst>
                <a:ext uri="{FF2B5EF4-FFF2-40B4-BE49-F238E27FC236}">
                  <a16:creationId xmlns:a16="http://schemas.microsoft.com/office/drawing/2014/main" id="{2972CF86-A510-4E29-8CED-C0612D080F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0255" name="Rectangle 27">
              <a:extLst>
                <a:ext uri="{FF2B5EF4-FFF2-40B4-BE49-F238E27FC236}">
                  <a16:creationId xmlns:a16="http://schemas.microsoft.com/office/drawing/2014/main" id="{51B0A8D9-B28B-4CE3-8AB6-6633ADD997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0256" name="Rectangle 28">
              <a:extLst>
                <a:ext uri="{FF2B5EF4-FFF2-40B4-BE49-F238E27FC236}">
                  <a16:creationId xmlns:a16="http://schemas.microsoft.com/office/drawing/2014/main" id="{525DA9CC-B1B1-4F33-9ED2-89012EA5B4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0257" name="Rectangle 29">
              <a:extLst>
                <a:ext uri="{FF2B5EF4-FFF2-40B4-BE49-F238E27FC236}">
                  <a16:creationId xmlns:a16="http://schemas.microsoft.com/office/drawing/2014/main" id="{6AE546F2-92C0-4C9C-BF28-052A7D0A3B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0258" name="Isosceles Triangle 10257">
              <a:extLst>
                <a:ext uri="{FF2B5EF4-FFF2-40B4-BE49-F238E27FC236}">
                  <a16:creationId xmlns:a16="http://schemas.microsoft.com/office/drawing/2014/main" id="{1111385C-91E7-44E8-AAE5-019E48D76F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0259" name="Isosceles Triangle 10258">
              <a:extLst>
                <a:ext uri="{FF2B5EF4-FFF2-40B4-BE49-F238E27FC236}">
                  <a16:creationId xmlns:a16="http://schemas.microsoft.com/office/drawing/2014/main" id="{54455A30-C651-4002-BE70-2A0F05BA38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grpSp>
      <p:sp useBgFill="1">
        <p:nvSpPr>
          <p:cNvPr id="10261" name="Rectangle 10260">
            <a:extLst>
              <a:ext uri="{FF2B5EF4-FFF2-40B4-BE49-F238E27FC236}">
                <a16:creationId xmlns:a16="http://schemas.microsoft.com/office/drawing/2014/main" id="{45B71F80-1F92-4074-84D9-16A062B21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2" name="Rectangle 2"/>
          <p:cNvSpPr>
            <a:spLocks noGrp="1" noChangeArrowheads="1"/>
          </p:cNvSpPr>
          <p:nvPr>
            <p:ph type="title"/>
          </p:nvPr>
        </p:nvSpPr>
        <p:spPr>
          <a:xfrm>
            <a:off x="965199" y="609600"/>
            <a:ext cx="7648121" cy="1099457"/>
          </a:xfrm>
        </p:spPr>
        <p:txBody>
          <a:bodyPr vert="horz" lIns="91440" tIns="45720" rIns="91440" bIns="45720" rtlCol="0" anchor="t">
            <a:normAutofit/>
          </a:bodyPr>
          <a:lstStyle/>
          <a:p>
            <a:pPr fontAlgn="auto">
              <a:lnSpc>
                <a:spcPct val="90000"/>
              </a:lnSpc>
              <a:spcAft>
                <a:spcPts val="0"/>
              </a:spcAft>
              <a:defRPr/>
            </a:pPr>
            <a:r>
              <a:rPr lang="en-US" sz="2300"/>
              <a:t>OPTION 1– Leaving Certificate Established LCE</a:t>
            </a:r>
            <a:br>
              <a:rPr lang="en-US" sz="2300"/>
            </a:br>
            <a:br>
              <a:rPr lang="en-US" sz="2300"/>
            </a:br>
            <a:r>
              <a:rPr lang="en-US" sz="2300"/>
              <a:t>You will take 7 subjects FOR YOUR LC EXAMS </a:t>
            </a:r>
          </a:p>
        </p:txBody>
      </p:sp>
      <p:sp>
        <p:nvSpPr>
          <p:cNvPr id="10263" name="Isosceles Triangle 10262">
            <a:extLst>
              <a:ext uri="{FF2B5EF4-FFF2-40B4-BE49-F238E27FC236}">
                <a16:creationId xmlns:a16="http://schemas.microsoft.com/office/drawing/2014/main" id="{7209C9DA-6E0D-46D9-8275-C52222D8CC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0265" name="Isosceles Triangle 10264">
            <a:extLst>
              <a:ext uri="{FF2B5EF4-FFF2-40B4-BE49-F238E27FC236}">
                <a16:creationId xmlns:a16="http://schemas.microsoft.com/office/drawing/2014/main" id="{3EB57A4D-E0D0-46DA-B339-F24CA46FA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807450" y="4013200"/>
            <a:ext cx="336550"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5123" name="Rectangle 3"/>
          <p:cNvSpPr>
            <a:spLocks noChangeArrowheads="1"/>
          </p:cNvSpPr>
          <p:nvPr/>
        </p:nvSpPr>
        <p:spPr>
          <a:xfrm>
            <a:off x="965199" y="1985768"/>
            <a:ext cx="3214727" cy="4018408"/>
          </a:xfrm>
          <a:prstGeom prst="rect">
            <a:avLst/>
          </a:prstGeom>
          <a:solidFill>
            <a:schemeClr val="bg2"/>
          </a:solidFill>
          <a:ln>
            <a:solidFill>
              <a:schemeClr val="bg2">
                <a:lumMod val="50000"/>
              </a:schemeClr>
            </a:solidFill>
          </a:ln>
        </p:spPr>
        <p:txBody>
          <a:bodyPr>
            <a:normAutofit/>
          </a:bodyPr>
          <a:lstStyle/>
          <a:p>
            <a:pPr marL="238658" indent="-238658" defTabSz="397764">
              <a:lnSpc>
                <a:spcPct val="90000"/>
              </a:lnSpc>
              <a:spcAft>
                <a:spcPts val="600"/>
              </a:spcAft>
              <a:defRPr/>
            </a:pPr>
            <a:r>
              <a:rPr lang="en-IE" sz="1392" b="1" u="sng" kern="1200">
                <a:solidFill>
                  <a:schemeClr val="bg2">
                    <a:lumMod val="25000"/>
                  </a:schemeClr>
                </a:solidFill>
                <a:latin typeface="Arial Black" panose="020B0A04020102020204" pitchFamily="34" charset="0"/>
                <a:ea typeface="+mn-ea"/>
                <a:cs typeface="Arial" pitchFamily="34" charset="0"/>
              </a:rPr>
              <a:t>Examinable Subjects:</a:t>
            </a:r>
          </a:p>
          <a:p>
            <a:pPr marL="238658" indent="-238658" defTabSz="397764">
              <a:lnSpc>
                <a:spcPct val="90000"/>
              </a:lnSpc>
              <a:spcAft>
                <a:spcPts val="600"/>
              </a:spcAft>
              <a:defRPr/>
            </a:pPr>
            <a:endParaRPr lang="en-IE" sz="1392" b="1" kern="1200">
              <a:solidFill>
                <a:schemeClr val="bg2">
                  <a:lumMod val="25000"/>
                </a:schemeClr>
              </a:solidFill>
              <a:latin typeface="Arial Black" panose="020B0A04020102020204" pitchFamily="34" charset="0"/>
              <a:ea typeface="+mn-ea"/>
              <a:cs typeface="Arial" pitchFamily="34" charset="0"/>
            </a:endParaRPr>
          </a:p>
          <a:p>
            <a:pPr marL="238658" indent="-238658" defTabSz="397764">
              <a:lnSpc>
                <a:spcPct val="90000"/>
              </a:lnSpc>
              <a:spcAft>
                <a:spcPts val="600"/>
              </a:spcAft>
              <a:defRPr/>
            </a:pPr>
            <a:r>
              <a:rPr lang="en-IE" sz="1392" b="1" u="sng" kern="1200">
                <a:solidFill>
                  <a:schemeClr val="bg2">
                    <a:lumMod val="25000"/>
                  </a:schemeClr>
                </a:solidFill>
                <a:latin typeface="Arial Black" panose="020B0A04020102020204" pitchFamily="34" charset="0"/>
                <a:ea typeface="+mn-ea"/>
                <a:cs typeface="Arial" pitchFamily="34" charset="0"/>
              </a:rPr>
              <a:t>3 Core Subjects</a:t>
            </a:r>
          </a:p>
          <a:p>
            <a:pPr marL="238658" indent="-238658" defTabSz="397764">
              <a:lnSpc>
                <a:spcPct val="90000"/>
              </a:lnSpc>
              <a:spcAft>
                <a:spcPts val="600"/>
              </a:spcAft>
              <a:buFont typeface="Wingdings" panose="05000000000000000000" pitchFamily="2" charset="2"/>
              <a:buChar char="§"/>
              <a:defRPr/>
            </a:pPr>
            <a:r>
              <a:rPr lang="en-IE" sz="1392" kern="1200">
                <a:solidFill>
                  <a:schemeClr val="tx1"/>
                </a:solidFill>
                <a:latin typeface="Arial Black" panose="020B0A04020102020204" pitchFamily="34" charset="0"/>
                <a:ea typeface="+mn-ea"/>
                <a:cs typeface="Arial" pitchFamily="34" charset="0"/>
              </a:rPr>
              <a:t>Irish</a:t>
            </a:r>
          </a:p>
          <a:p>
            <a:pPr marL="238658" indent="-238658" defTabSz="397764">
              <a:lnSpc>
                <a:spcPct val="90000"/>
              </a:lnSpc>
              <a:spcAft>
                <a:spcPts val="600"/>
              </a:spcAft>
              <a:buFont typeface="Wingdings" panose="05000000000000000000" pitchFamily="2" charset="2"/>
              <a:buChar char="§"/>
              <a:defRPr/>
            </a:pPr>
            <a:r>
              <a:rPr lang="en-IE" sz="1392" kern="1200">
                <a:solidFill>
                  <a:schemeClr val="tx1"/>
                </a:solidFill>
                <a:latin typeface="Arial Black" panose="020B0A04020102020204" pitchFamily="34" charset="0"/>
                <a:ea typeface="+mn-ea"/>
                <a:cs typeface="Arial" pitchFamily="34" charset="0"/>
              </a:rPr>
              <a:t>English</a:t>
            </a:r>
          </a:p>
          <a:p>
            <a:pPr marL="238658" indent="-238658" defTabSz="397764">
              <a:lnSpc>
                <a:spcPct val="90000"/>
              </a:lnSpc>
              <a:spcAft>
                <a:spcPts val="600"/>
              </a:spcAft>
              <a:buFont typeface="Wingdings" panose="05000000000000000000" pitchFamily="2" charset="2"/>
              <a:buChar char="§"/>
              <a:defRPr/>
            </a:pPr>
            <a:r>
              <a:rPr lang="en-IE" sz="1392" kern="1200">
                <a:solidFill>
                  <a:schemeClr val="tx1"/>
                </a:solidFill>
                <a:latin typeface="Arial Black" panose="020B0A04020102020204" pitchFamily="34" charset="0"/>
                <a:ea typeface="+mn-ea"/>
                <a:cs typeface="Arial" pitchFamily="34" charset="0"/>
              </a:rPr>
              <a:t>Mathematics</a:t>
            </a:r>
          </a:p>
          <a:p>
            <a:pPr marL="238658" indent="-238658" defTabSz="397764">
              <a:lnSpc>
                <a:spcPct val="90000"/>
              </a:lnSpc>
              <a:spcAft>
                <a:spcPts val="600"/>
              </a:spcAft>
              <a:buFont typeface="Wingdings" panose="05000000000000000000" pitchFamily="2" charset="2"/>
              <a:buChar char="§"/>
              <a:defRPr/>
            </a:pPr>
            <a:endParaRPr lang="en-IE" sz="1392" kern="1200">
              <a:solidFill>
                <a:schemeClr val="tx1"/>
              </a:solidFill>
              <a:latin typeface="Arial Black" panose="020B0A04020102020204" pitchFamily="34" charset="0"/>
              <a:ea typeface="+mn-ea"/>
              <a:cs typeface="Arial" pitchFamily="34" charset="0"/>
            </a:endParaRPr>
          </a:p>
          <a:p>
            <a:pPr defTabSz="397764">
              <a:spcAft>
                <a:spcPts val="600"/>
              </a:spcAft>
              <a:defRPr/>
            </a:pPr>
            <a:r>
              <a:rPr lang="en-IE" sz="1392" u="sng" kern="1200">
                <a:solidFill>
                  <a:schemeClr val="bg2">
                    <a:lumMod val="25000"/>
                  </a:schemeClr>
                </a:solidFill>
                <a:latin typeface="Arial Black" panose="020B0A04020102020204" pitchFamily="34" charset="0"/>
                <a:ea typeface="+mn-ea"/>
                <a:cs typeface="Arial" charset="0"/>
              </a:rPr>
              <a:t>4 </a:t>
            </a:r>
            <a:r>
              <a:rPr lang="en-IE" sz="1392" b="1" u="sng" kern="1200">
                <a:solidFill>
                  <a:schemeClr val="bg2">
                    <a:lumMod val="25000"/>
                  </a:schemeClr>
                </a:solidFill>
                <a:latin typeface="Arial Black" panose="020B0A04020102020204" pitchFamily="34" charset="0"/>
                <a:ea typeface="+mn-ea"/>
                <a:cs typeface="Arial" charset="0"/>
              </a:rPr>
              <a:t>Choice</a:t>
            </a:r>
            <a:r>
              <a:rPr lang="en-IE" sz="1392" u="sng" kern="1200">
                <a:solidFill>
                  <a:schemeClr val="bg2">
                    <a:lumMod val="25000"/>
                  </a:schemeClr>
                </a:solidFill>
                <a:latin typeface="Arial Black" panose="020B0A04020102020204" pitchFamily="34" charset="0"/>
                <a:ea typeface="+mn-ea"/>
                <a:cs typeface="Arial" charset="0"/>
              </a:rPr>
              <a:t> </a:t>
            </a:r>
            <a:r>
              <a:rPr lang="en-IE" sz="1392" b="1" u="sng" kern="1200">
                <a:solidFill>
                  <a:schemeClr val="bg2">
                    <a:lumMod val="25000"/>
                  </a:schemeClr>
                </a:solidFill>
                <a:latin typeface="Arial Black" panose="020B0A04020102020204" pitchFamily="34" charset="0"/>
                <a:ea typeface="+mn-ea"/>
                <a:cs typeface="Arial" charset="0"/>
              </a:rPr>
              <a:t>Subjects</a:t>
            </a:r>
            <a:endParaRPr lang="en-IE" sz="1392" b="1" kern="1200">
              <a:solidFill>
                <a:schemeClr val="bg2">
                  <a:lumMod val="25000"/>
                </a:schemeClr>
              </a:solidFill>
              <a:latin typeface="Arial Black" panose="020B0A04020102020204" pitchFamily="34" charset="0"/>
              <a:ea typeface="+mn-ea"/>
              <a:cs typeface="Arial" charset="0"/>
            </a:endParaRPr>
          </a:p>
          <a:p>
            <a:pPr defTabSz="397764">
              <a:spcAft>
                <a:spcPts val="600"/>
              </a:spcAft>
              <a:defRPr/>
            </a:pPr>
            <a:r>
              <a:rPr lang="en-IE" sz="1392" kern="1200">
                <a:solidFill>
                  <a:schemeClr val="tx1"/>
                </a:solidFill>
                <a:latin typeface="Arial Black" panose="020B0A04020102020204" pitchFamily="34" charset="0"/>
                <a:ea typeface="+mn-ea"/>
                <a:cs typeface="Arial"/>
              </a:rPr>
              <a:t> Choose 6 subjects in order of preference on your form</a:t>
            </a:r>
            <a:r>
              <a:rPr lang="en-IE" sz="1392" kern="1200">
                <a:solidFill>
                  <a:schemeClr val="tx1"/>
                </a:solidFill>
                <a:latin typeface="Arial Black" panose="020B0A04020102020204" pitchFamily="34" charset="0"/>
                <a:ea typeface="+mn-ea"/>
                <a:cs typeface="+mn-cs"/>
              </a:rPr>
              <a:t>	</a:t>
            </a:r>
          </a:p>
          <a:p>
            <a:pPr defTabSz="397764">
              <a:spcAft>
                <a:spcPts val="600"/>
              </a:spcAft>
              <a:defRPr/>
            </a:pPr>
            <a:r>
              <a:rPr lang="en-IE" sz="1392" kern="1200">
                <a:solidFill>
                  <a:schemeClr val="tx1"/>
                </a:solidFill>
                <a:latin typeface="Arial Black" panose="020B0A04020102020204" pitchFamily="34" charset="0"/>
                <a:ea typeface="+mn-ea"/>
                <a:cs typeface="Arial" charset="0"/>
              </a:rPr>
              <a:t>The school will try to give you your top 4</a:t>
            </a:r>
          </a:p>
          <a:p>
            <a:pPr defTabSz="397764">
              <a:spcAft>
                <a:spcPts val="600"/>
              </a:spcAft>
              <a:defRPr/>
            </a:pPr>
            <a:endParaRPr lang="en-IE" sz="1392" kern="1200">
              <a:solidFill>
                <a:schemeClr val="tx1"/>
              </a:solidFill>
              <a:latin typeface="Arial Black" panose="020B0A04020102020204" pitchFamily="34" charset="0"/>
              <a:ea typeface="+mn-ea"/>
              <a:cs typeface="Arial" charset="0"/>
            </a:endParaRPr>
          </a:p>
          <a:p>
            <a:pPr marL="274320" indent="-274320" eaLnBrk="1" fontAlgn="auto" hangingPunct="1">
              <a:lnSpc>
                <a:spcPct val="90000"/>
              </a:lnSpc>
              <a:spcAft>
                <a:spcPts val="600"/>
              </a:spcAft>
              <a:buFont typeface="Wingdings"/>
              <a:buChar char=""/>
              <a:defRPr/>
            </a:pPr>
            <a:endParaRPr lang="en-IE" sz="1600">
              <a:latin typeface="Arial Black" panose="020B0A04020102020204" pitchFamily="34" charset="0"/>
              <a:cs typeface="Arial" pitchFamily="34" charset="0"/>
            </a:endParaRPr>
          </a:p>
        </p:txBody>
      </p:sp>
      <p:sp>
        <p:nvSpPr>
          <p:cNvPr id="10244" name="Content Placeholder 3"/>
          <p:cNvSpPr>
            <a:spLocks/>
          </p:cNvSpPr>
          <p:nvPr/>
        </p:nvSpPr>
        <p:spPr>
          <a:xfrm>
            <a:off x="4811987" y="1986391"/>
            <a:ext cx="3366812" cy="4018408"/>
          </a:xfrm>
          <a:prstGeom prst="rect">
            <a:avLst/>
          </a:prstGeom>
          <a:solidFill>
            <a:schemeClr val="bg2"/>
          </a:solidFill>
          <a:ln>
            <a:solidFill>
              <a:schemeClr val="bg2">
                <a:lumMod val="50000"/>
              </a:schemeClr>
            </a:solidFill>
          </a:ln>
        </p:spPr>
        <p:txBody>
          <a:bodyPr>
            <a:normAutofit/>
          </a:bodyPr>
          <a:lstStyle/>
          <a:p>
            <a:pPr marL="238658" indent="-238658" defTabSz="397764">
              <a:lnSpc>
                <a:spcPct val="90000"/>
              </a:lnSpc>
              <a:spcAft>
                <a:spcPts val="600"/>
              </a:spcAft>
              <a:defRPr/>
            </a:pPr>
            <a:r>
              <a:rPr lang="en-IE" sz="1390" u="sng" kern="1200">
                <a:solidFill>
                  <a:schemeClr val="bg2">
                    <a:lumMod val="25000"/>
                  </a:schemeClr>
                </a:solidFill>
                <a:latin typeface="Arial Black" panose="020B0A04020102020204" pitchFamily="34" charset="0"/>
                <a:ea typeface="+mn-ea"/>
                <a:cs typeface="Arial" pitchFamily="34" charset="0"/>
              </a:rPr>
              <a:t>Non-Exam Subjects:</a:t>
            </a:r>
          </a:p>
          <a:p>
            <a:pPr marL="238658" indent="-238658" defTabSz="397764">
              <a:lnSpc>
                <a:spcPct val="90000"/>
              </a:lnSpc>
              <a:spcAft>
                <a:spcPts val="600"/>
              </a:spcAft>
              <a:defRPr/>
            </a:pPr>
            <a:endParaRPr lang="en-IE" sz="1390" u="sng" kern="1200">
              <a:solidFill>
                <a:schemeClr val="bg2">
                  <a:lumMod val="25000"/>
                </a:schemeClr>
              </a:solidFill>
              <a:latin typeface="Arial Black" panose="020B0A04020102020204" pitchFamily="34" charset="0"/>
              <a:ea typeface="+mn-ea"/>
              <a:cs typeface="Arial" pitchFamily="34" charset="0"/>
            </a:endParaRPr>
          </a:p>
          <a:p>
            <a:pPr marL="646367" lvl="1" indent="-248603" defTabSz="397764">
              <a:lnSpc>
                <a:spcPct val="90000"/>
              </a:lnSpc>
              <a:spcAft>
                <a:spcPts val="600"/>
              </a:spcAft>
              <a:buFont typeface="Wingdings 2"/>
              <a:buChar char=""/>
              <a:defRPr/>
            </a:pPr>
            <a:r>
              <a:rPr lang="en-IE" sz="1390" kern="1200">
                <a:solidFill>
                  <a:schemeClr val="tx1"/>
                </a:solidFill>
                <a:latin typeface="Arial Black" panose="020B0A04020102020204" pitchFamily="34" charset="0"/>
                <a:ea typeface="+mn-ea"/>
                <a:cs typeface="Arial" pitchFamily="34" charset="0"/>
              </a:rPr>
              <a:t>Religious Education</a:t>
            </a:r>
          </a:p>
          <a:p>
            <a:pPr marL="646367" lvl="1" indent="-248603" defTabSz="397764">
              <a:lnSpc>
                <a:spcPct val="90000"/>
              </a:lnSpc>
              <a:spcAft>
                <a:spcPts val="600"/>
              </a:spcAft>
              <a:buFont typeface="Wingdings 2"/>
              <a:buChar char=""/>
              <a:defRPr/>
            </a:pPr>
            <a:r>
              <a:rPr lang="en-IE" sz="1390" kern="1200">
                <a:solidFill>
                  <a:schemeClr val="tx1"/>
                </a:solidFill>
                <a:latin typeface="Arial Black" panose="020B0A04020102020204" pitchFamily="34" charset="0"/>
                <a:ea typeface="+mn-ea"/>
                <a:cs typeface="Arial" pitchFamily="34" charset="0"/>
              </a:rPr>
              <a:t>Relationships &amp; Sexuality Education</a:t>
            </a:r>
          </a:p>
          <a:p>
            <a:pPr marL="646367" lvl="1" indent="-248603" defTabSz="397764">
              <a:lnSpc>
                <a:spcPct val="90000"/>
              </a:lnSpc>
              <a:spcAft>
                <a:spcPts val="600"/>
              </a:spcAft>
              <a:buFont typeface="Wingdings 2"/>
              <a:buChar char=""/>
              <a:defRPr/>
            </a:pPr>
            <a:r>
              <a:rPr lang="en-IE" sz="1390" kern="1200">
                <a:solidFill>
                  <a:schemeClr val="tx1"/>
                </a:solidFill>
                <a:latin typeface="Arial Black" panose="020B0A04020102020204" pitchFamily="34" charset="0"/>
                <a:ea typeface="+mn-ea"/>
                <a:cs typeface="Arial" pitchFamily="34" charset="0"/>
              </a:rPr>
              <a:t>Career Guidance</a:t>
            </a:r>
          </a:p>
          <a:p>
            <a:pPr marL="646367" lvl="1" indent="-248603" defTabSz="397764">
              <a:lnSpc>
                <a:spcPct val="90000"/>
              </a:lnSpc>
              <a:spcAft>
                <a:spcPts val="600"/>
              </a:spcAft>
              <a:buFont typeface="Wingdings 2"/>
              <a:buChar char=""/>
              <a:defRPr/>
            </a:pPr>
            <a:r>
              <a:rPr lang="en-IE" sz="1390" kern="1200">
                <a:solidFill>
                  <a:schemeClr val="tx1"/>
                </a:solidFill>
                <a:latin typeface="Arial Black" panose="020B0A04020102020204" pitchFamily="34" charset="0"/>
                <a:ea typeface="+mn-ea"/>
                <a:cs typeface="Arial" pitchFamily="34" charset="0"/>
              </a:rPr>
              <a:t>Physical Education</a:t>
            </a:r>
          </a:p>
          <a:p>
            <a:pPr defTabSz="397764">
              <a:lnSpc>
                <a:spcPct val="90000"/>
              </a:lnSpc>
              <a:spcAft>
                <a:spcPts val="600"/>
              </a:spcAft>
              <a:defRPr/>
            </a:pPr>
            <a:endParaRPr lang="en-US" sz="1390" kern="1200">
              <a:solidFill>
                <a:schemeClr val="tx1"/>
              </a:solidFill>
              <a:latin typeface="Arial Black" panose="020B0A04020102020204" pitchFamily="34" charset="0"/>
              <a:ea typeface="+mn-ea"/>
              <a:cs typeface="+mn-cs"/>
            </a:endParaRPr>
          </a:p>
          <a:p>
            <a:pPr eaLnBrk="1" hangingPunct="1">
              <a:spcAft>
                <a:spcPts val="600"/>
              </a:spcAft>
              <a:defRPr/>
            </a:pPr>
            <a:endParaRPr lang="en-IE" sz="1390">
              <a:latin typeface="Arial Black" panose="020B0A04020102020204" pitchFamily="34" charset="0"/>
            </a:endParaRPr>
          </a:p>
        </p:txBody>
      </p:sp>
      <p:pic>
        <p:nvPicPr>
          <p:cNvPr id="5" name="Video 4">
            <a:hlinkClick r:id="" action="ppaction://media"/>
            <a:extLst>
              <a:ext uri="{FF2B5EF4-FFF2-40B4-BE49-F238E27FC236}">
                <a16:creationId xmlns:a16="http://schemas.microsoft.com/office/drawing/2014/main" id="{A5C73879-E20D-D052-FCDE-1E5066634C27}"/>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12500" r="12500"/>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37554"/>
    </mc:Choice>
    <mc:Fallback xmlns="">
      <p:transition spd="slow" advTm="375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199" y="274638"/>
            <a:ext cx="7984671" cy="1143000"/>
          </a:xfrm>
        </p:spPr>
        <p:txBody>
          <a:bodyPr>
            <a:normAutofit fontScale="90000"/>
          </a:bodyPr>
          <a:lstStyle/>
          <a:p>
            <a:pPr algn="ctr"/>
            <a:r>
              <a:rPr lang="en-IE">
                <a:latin typeface="Abadi" panose="020B0604020104020204" pitchFamily="34" charset="0"/>
              </a:rPr>
              <a:t>Your options during school timetabled hours in order of preference1-to 6</a:t>
            </a:r>
            <a:endParaRPr lang="en-US">
              <a:latin typeface="Abadi" panose="020B0604020104020204" pitchFamily="34" charset="0"/>
            </a:endParaRPr>
          </a:p>
        </p:txBody>
      </p:sp>
      <p:graphicFrame>
        <p:nvGraphicFramePr>
          <p:cNvPr id="10" name="Table 10">
            <a:extLst>
              <a:ext uri="{FF2B5EF4-FFF2-40B4-BE49-F238E27FC236}">
                <a16:creationId xmlns:a16="http://schemas.microsoft.com/office/drawing/2014/main" id="{9F3469DA-CBA4-4186-B2A5-CC12146D5DBD}"/>
              </a:ext>
            </a:extLst>
          </p:cNvPr>
          <p:cNvGraphicFramePr>
            <a:graphicFrameLocks noGrp="1"/>
          </p:cNvGraphicFramePr>
          <p:nvPr>
            <p:extLst>
              <p:ext uri="{D42A27DB-BD31-4B8C-83A1-F6EECF244321}">
                <p14:modId xmlns:p14="http://schemas.microsoft.com/office/powerpoint/2010/main" val="3143975733"/>
              </p:ext>
            </p:extLst>
          </p:nvPr>
        </p:nvGraphicFramePr>
        <p:xfrm>
          <a:off x="457200" y="1565812"/>
          <a:ext cx="7842738" cy="3640668"/>
        </p:xfrm>
        <a:graphic>
          <a:graphicData uri="http://schemas.openxmlformats.org/drawingml/2006/table">
            <a:tbl>
              <a:tblPr firstRow="1" bandRow="1">
                <a:tableStyleId>{5C22544A-7EE6-4342-B048-85BDC9FD1C3A}</a:tableStyleId>
              </a:tblPr>
              <a:tblGrid>
                <a:gridCol w="2242457">
                  <a:extLst>
                    <a:ext uri="{9D8B030D-6E8A-4147-A177-3AD203B41FA5}">
                      <a16:colId xmlns:a16="http://schemas.microsoft.com/office/drawing/2014/main" val="2931511863"/>
                    </a:ext>
                  </a:extLst>
                </a:gridCol>
                <a:gridCol w="5600281">
                  <a:extLst>
                    <a:ext uri="{9D8B030D-6E8A-4147-A177-3AD203B41FA5}">
                      <a16:colId xmlns:a16="http://schemas.microsoft.com/office/drawing/2014/main" val="807538769"/>
                    </a:ext>
                  </a:extLst>
                </a:gridCol>
              </a:tblGrid>
              <a:tr h="559647">
                <a:tc>
                  <a:txBody>
                    <a:bodyPr/>
                    <a:lstStyle/>
                    <a:p>
                      <a:r>
                        <a:rPr lang="en-GB" sz="2000">
                          <a:latin typeface="Abadi" panose="020B0604020104020204" pitchFamily="34" charset="0"/>
                        </a:rPr>
                        <a:t>Subject Grouping</a:t>
                      </a:r>
                    </a:p>
                  </a:txBody>
                  <a:tcPr/>
                </a:tc>
                <a:tc>
                  <a:txBody>
                    <a:bodyPr/>
                    <a:lstStyle/>
                    <a:p>
                      <a:r>
                        <a:rPr lang="en-GB" sz="2000">
                          <a:latin typeface="Abadi" panose="020B0604020104020204" pitchFamily="34" charset="0"/>
                        </a:rPr>
                        <a:t>Subject</a:t>
                      </a:r>
                    </a:p>
                  </a:txBody>
                  <a:tcPr/>
                </a:tc>
                <a:extLst>
                  <a:ext uri="{0D108BD9-81ED-4DB2-BD59-A6C34878D82A}">
                    <a16:rowId xmlns:a16="http://schemas.microsoft.com/office/drawing/2014/main" val="1794529494"/>
                  </a:ext>
                </a:extLst>
              </a:tr>
              <a:tr h="559647">
                <a:tc>
                  <a:txBody>
                    <a:bodyPr/>
                    <a:lstStyle/>
                    <a:p>
                      <a:r>
                        <a:rPr lang="en-GB" sz="2000">
                          <a:latin typeface="Abadi" panose="020B0604020104020204" pitchFamily="34" charset="0"/>
                        </a:rPr>
                        <a:t>Artistic/Creative</a:t>
                      </a:r>
                    </a:p>
                  </a:txBody>
                  <a:tcPr/>
                </a:tc>
                <a:tc>
                  <a:txBody>
                    <a:bodyPr/>
                    <a:lstStyle/>
                    <a:p>
                      <a:r>
                        <a:rPr lang="en-GB" sz="2000">
                          <a:latin typeface="Abadi" panose="020B0604020104020204" pitchFamily="34" charset="0"/>
                        </a:rPr>
                        <a:t>Art, Music</a:t>
                      </a:r>
                    </a:p>
                  </a:txBody>
                  <a:tcPr/>
                </a:tc>
                <a:extLst>
                  <a:ext uri="{0D108BD9-81ED-4DB2-BD59-A6C34878D82A}">
                    <a16:rowId xmlns:a16="http://schemas.microsoft.com/office/drawing/2014/main" val="3329889204"/>
                  </a:ext>
                </a:extLst>
              </a:tr>
              <a:tr h="559647">
                <a:tc>
                  <a:txBody>
                    <a:bodyPr/>
                    <a:lstStyle/>
                    <a:p>
                      <a:r>
                        <a:rPr lang="en-GB" sz="2000">
                          <a:latin typeface="Abadi" panose="020B0604020104020204" pitchFamily="34" charset="0"/>
                        </a:rPr>
                        <a:t>Business</a:t>
                      </a:r>
                    </a:p>
                  </a:txBody>
                  <a:tcPr/>
                </a:tc>
                <a:tc>
                  <a:txBody>
                    <a:bodyPr/>
                    <a:lstStyle/>
                    <a:p>
                      <a:r>
                        <a:rPr lang="en-GB" sz="2000">
                          <a:latin typeface="Abadi" panose="020B0604020104020204" pitchFamily="34" charset="0"/>
                        </a:rPr>
                        <a:t>Accounting, Business</a:t>
                      </a:r>
                    </a:p>
                  </a:txBody>
                  <a:tcPr/>
                </a:tc>
                <a:extLst>
                  <a:ext uri="{0D108BD9-81ED-4DB2-BD59-A6C34878D82A}">
                    <a16:rowId xmlns:a16="http://schemas.microsoft.com/office/drawing/2014/main" val="628863546"/>
                  </a:ext>
                </a:extLst>
              </a:tr>
              <a:tr h="559647">
                <a:tc>
                  <a:txBody>
                    <a:bodyPr/>
                    <a:lstStyle/>
                    <a:p>
                      <a:r>
                        <a:rPr lang="en-GB" sz="2000">
                          <a:latin typeface="Abadi" panose="020B0604020104020204" pitchFamily="34" charset="0"/>
                        </a:rPr>
                        <a:t>Humanities</a:t>
                      </a:r>
                    </a:p>
                  </a:txBody>
                  <a:tcPr/>
                </a:tc>
                <a:tc>
                  <a:txBody>
                    <a:bodyPr/>
                    <a:lstStyle/>
                    <a:p>
                      <a:r>
                        <a:rPr lang="en-GB" sz="2000">
                          <a:latin typeface="Abadi" panose="020B0604020104020204" pitchFamily="34" charset="0"/>
                        </a:rPr>
                        <a:t>French, German, History</a:t>
                      </a:r>
                    </a:p>
                  </a:txBody>
                  <a:tcPr/>
                </a:tc>
                <a:extLst>
                  <a:ext uri="{0D108BD9-81ED-4DB2-BD59-A6C34878D82A}">
                    <a16:rowId xmlns:a16="http://schemas.microsoft.com/office/drawing/2014/main" val="3909831450"/>
                  </a:ext>
                </a:extLst>
              </a:tr>
              <a:tr h="559647">
                <a:tc>
                  <a:txBody>
                    <a:bodyPr/>
                    <a:lstStyle/>
                    <a:p>
                      <a:r>
                        <a:rPr lang="en-GB" sz="2000">
                          <a:latin typeface="Abadi" panose="020B0604020104020204" pitchFamily="34" charset="0"/>
                        </a:rPr>
                        <a:t>Sciences</a:t>
                      </a:r>
                    </a:p>
                  </a:txBody>
                  <a:tcPr/>
                </a:tc>
                <a:tc>
                  <a:txBody>
                    <a:bodyPr/>
                    <a:lstStyle/>
                    <a:p>
                      <a:r>
                        <a:rPr lang="en-GB" sz="2000">
                          <a:latin typeface="Abadi" panose="020B0604020104020204" pitchFamily="34" charset="0"/>
                        </a:rPr>
                        <a:t>Biology, Chemistry, Physics, *Computer Science *Agricultural Science </a:t>
                      </a:r>
                    </a:p>
                  </a:txBody>
                  <a:tcPr/>
                </a:tc>
                <a:extLst>
                  <a:ext uri="{0D108BD9-81ED-4DB2-BD59-A6C34878D82A}">
                    <a16:rowId xmlns:a16="http://schemas.microsoft.com/office/drawing/2014/main" val="3926300618"/>
                  </a:ext>
                </a:extLst>
              </a:tr>
              <a:tr h="559647">
                <a:tc>
                  <a:txBody>
                    <a:bodyPr/>
                    <a:lstStyle/>
                    <a:p>
                      <a:r>
                        <a:rPr lang="en-GB" sz="2000">
                          <a:latin typeface="Abadi" panose="020B0604020104020204" pitchFamily="34" charset="0"/>
                        </a:rPr>
                        <a:t>Social Sciences</a:t>
                      </a:r>
                    </a:p>
                  </a:txBody>
                  <a:tcPr/>
                </a:tc>
                <a:tc>
                  <a:txBody>
                    <a:bodyPr/>
                    <a:lstStyle/>
                    <a:p>
                      <a:r>
                        <a:rPr lang="en-GB" sz="2000">
                          <a:latin typeface="Abadi" panose="020B0604020104020204" pitchFamily="34" charset="0"/>
                        </a:rPr>
                        <a:t>Geography, Home Economics, *Physical Education *Politics &amp; Society </a:t>
                      </a:r>
                    </a:p>
                  </a:txBody>
                  <a:tcPr/>
                </a:tc>
                <a:extLst>
                  <a:ext uri="{0D108BD9-81ED-4DB2-BD59-A6C34878D82A}">
                    <a16:rowId xmlns:a16="http://schemas.microsoft.com/office/drawing/2014/main" val="3038269866"/>
                  </a:ext>
                </a:extLst>
              </a:tr>
            </a:tbl>
          </a:graphicData>
        </a:graphic>
      </p:graphicFrame>
      <p:sp>
        <p:nvSpPr>
          <p:cNvPr id="3" name="TextBox 2">
            <a:extLst>
              <a:ext uri="{FF2B5EF4-FFF2-40B4-BE49-F238E27FC236}">
                <a16:creationId xmlns:a16="http://schemas.microsoft.com/office/drawing/2014/main" id="{3B1166CD-431C-43EC-A1A7-2983179F4540}"/>
              </a:ext>
            </a:extLst>
          </p:cNvPr>
          <p:cNvSpPr txBox="1"/>
          <p:nvPr/>
        </p:nvSpPr>
        <p:spPr>
          <a:xfrm>
            <a:off x="326989" y="5292188"/>
            <a:ext cx="8114881" cy="369332"/>
          </a:xfrm>
          <a:prstGeom prst="rect">
            <a:avLst/>
          </a:prstGeom>
          <a:solidFill>
            <a:schemeClr val="bg2">
              <a:lumMod val="75000"/>
            </a:schemeClr>
          </a:solidFill>
        </p:spPr>
        <p:txBody>
          <a:bodyPr wrap="square" rtlCol="0">
            <a:spAutoFit/>
          </a:bodyPr>
          <a:lstStyle/>
          <a:p>
            <a:r>
              <a:rPr lang="en-IE">
                <a:latin typeface="Abadi" panose="020B0604020104020204" pitchFamily="34" charset="0"/>
              </a:rPr>
              <a:t>Subjects with * symbol are </a:t>
            </a:r>
            <a:r>
              <a:rPr lang="en-IE" u="sng">
                <a:latin typeface="Abadi" panose="020B0604020104020204" pitchFamily="34" charset="0"/>
              </a:rPr>
              <a:t>subject to student interest</a:t>
            </a:r>
          </a:p>
        </p:txBody>
      </p:sp>
      <p:pic>
        <p:nvPicPr>
          <p:cNvPr id="9" name="Video 8">
            <a:hlinkClick r:id="" action="ppaction://media"/>
            <a:extLst>
              <a:ext uri="{FF2B5EF4-FFF2-40B4-BE49-F238E27FC236}">
                <a16:creationId xmlns:a16="http://schemas.microsoft.com/office/drawing/2014/main" id="{184421CE-7A28-F558-6D7C-6E8055CD64D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12500" r="12500"/>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47686"/>
    </mc:Choice>
    <mc:Fallback xmlns="">
      <p:transition spd="slow" advTm="476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E9C9E-6F88-4FE5-A505-3512BD38369A}"/>
              </a:ext>
            </a:extLst>
          </p:cNvPr>
          <p:cNvSpPr>
            <a:spLocks noGrp="1"/>
          </p:cNvSpPr>
          <p:nvPr>
            <p:ph type="title"/>
          </p:nvPr>
        </p:nvSpPr>
        <p:spPr>
          <a:xfrm>
            <a:off x="457199" y="274638"/>
            <a:ext cx="7854043" cy="1143000"/>
          </a:xfrm>
        </p:spPr>
        <p:txBody>
          <a:bodyPr>
            <a:normAutofit/>
          </a:bodyPr>
          <a:lstStyle/>
          <a:p>
            <a:r>
              <a:rPr lang="en-GB" sz="2400">
                <a:latin typeface="Abadi" panose="020B0604020104020204" pitchFamily="34" charset="0"/>
              </a:rPr>
              <a:t>* TWO NEW SUBJECTS ON OFFER WITHIN SCHOOL TIMETABLE……. SUBJECT TO STUDENT INTEREST</a:t>
            </a:r>
            <a:endParaRPr lang="en-IE" sz="2400">
              <a:latin typeface="Abadi" panose="020B0604020104020204" pitchFamily="34" charset="0"/>
            </a:endParaRPr>
          </a:p>
        </p:txBody>
      </p:sp>
      <p:sp>
        <p:nvSpPr>
          <p:cNvPr id="3" name="Content Placeholder 2">
            <a:extLst>
              <a:ext uri="{FF2B5EF4-FFF2-40B4-BE49-F238E27FC236}">
                <a16:creationId xmlns:a16="http://schemas.microsoft.com/office/drawing/2014/main" id="{85586965-4C49-4733-A30B-3617460B44FE}"/>
              </a:ext>
            </a:extLst>
          </p:cNvPr>
          <p:cNvSpPr>
            <a:spLocks noGrp="1"/>
          </p:cNvSpPr>
          <p:nvPr>
            <p:ph sz="half" idx="1"/>
          </p:nvPr>
        </p:nvSpPr>
        <p:spPr>
          <a:xfrm>
            <a:off x="544909" y="1268642"/>
            <a:ext cx="2734148" cy="2650355"/>
          </a:xfrm>
          <a:solidFill>
            <a:schemeClr val="tx2">
              <a:lumMod val="20000"/>
              <a:lumOff val="80000"/>
            </a:schemeClr>
          </a:solidFill>
        </p:spPr>
        <p:txBody>
          <a:bodyPr>
            <a:normAutofit/>
          </a:bodyPr>
          <a:lstStyle/>
          <a:p>
            <a:r>
              <a:rPr lang="en-GB" b="1">
                <a:solidFill>
                  <a:schemeClr val="tx1"/>
                </a:solidFill>
                <a:latin typeface="Abadi" panose="020B0604020104020204" pitchFamily="34" charset="0"/>
                <a:hlinkClick r:id="rId4">
                  <a:extLst>
                    <a:ext uri="{A12FA001-AC4F-418D-AE19-62706E023703}">
                      <ahyp:hlinkClr xmlns:ahyp="http://schemas.microsoft.com/office/drawing/2018/hyperlinkcolor" val="tx"/>
                    </a:ext>
                  </a:extLst>
                </a:hlinkClick>
              </a:rPr>
              <a:t>Agricultural Science </a:t>
            </a:r>
          </a:p>
          <a:p>
            <a:r>
              <a:rPr lang="en-GB">
                <a:solidFill>
                  <a:schemeClr val="tx1"/>
                </a:solidFill>
                <a:latin typeface="Abadi" panose="020B0604020104020204" pitchFamily="34" charset="0"/>
                <a:hlinkClick r:id="rId5">
                  <a:extLst>
                    <a:ext uri="{A12FA001-AC4F-418D-AE19-62706E023703}">
                      <ahyp:hlinkClr xmlns:ahyp="http://schemas.microsoft.com/office/drawing/2018/hyperlinkcolor" val="tx"/>
                    </a:ext>
                  </a:extLst>
                </a:hlinkClick>
              </a:rPr>
              <a:t>https://curriculumonline.ie/Senior-Cycle/Senior-Cycle-Subjects/Agricultural-Science/</a:t>
            </a:r>
            <a:r>
              <a:rPr lang="en-GB">
                <a:solidFill>
                  <a:schemeClr val="tx1"/>
                </a:solidFill>
                <a:latin typeface="Abadi" panose="020B0604020104020204" pitchFamily="34" charset="0"/>
              </a:rPr>
              <a:t> </a:t>
            </a:r>
          </a:p>
          <a:p>
            <a:r>
              <a:rPr lang="en-IE">
                <a:solidFill>
                  <a:schemeClr val="tx1"/>
                </a:solidFill>
                <a:hlinkClick r:id="rId6">
                  <a:extLst>
                    <a:ext uri="{A12FA001-AC4F-418D-AE19-62706E023703}">
                      <ahyp:hlinkClr xmlns:ahyp="http://schemas.microsoft.com/office/drawing/2018/hyperlinkcolor" val="tx"/>
                    </a:ext>
                  </a:extLst>
                </a:hlinkClick>
              </a:rPr>
              <a:t>Agricultural Science | CareersPortal.ie</a:t>
            </a:r>
            <a:endParaRPr lang="en-GB">
              <a:solidFill>
                <a:schemeClr val="tx1"/>
              </a:solidFill>
              <a:latin typeface="Abadi" panose="020B0604020104020204" pitchFamily="34" charset="0"/>
            </a:endParaRPr>
          </a:p>
        </p:txBody>
      </p:sp>
      <p:sp>
        <p:nvSpPr>
          <p:cNvPr id="5" name="Content Placeholder 4">
            <a:extLst>
              <a:ext uri="{FF2B5EF4-FFF2-40B4-BE49-F238E27FC236}">
                <a16:creationId xmlns:a16="http://schemas.microsoft.com/office/drawing/2014/main" id="{EE478448-B61B-4321-84C8-38D8FC8F55A6}"/>
              </a:ext>
            </a:extLst>
          </p:cNvPr>
          <p:cNvSpPr>
            <a:spLocks noGrp="1"/>
          </p:cNvSpPr>
          <p:nvPr>
            <p:ph sz="half" idx="2"/>
          </p:nvPr>
        </p:nvSpPr>
        <p:spPr>
          <a:xfrm>
            <a:off x="3549444" y="1268642"/>
            <a:ext cx="3411795" cy="2650355"/>
          </a:xfrm>
          <a:solidFill>
            <a:schemeClr val="tx2">
              <a:lumMod val="20000"/>
              <a:lumOff val="80000"/>
            </a:schemeClr>
          </a:solidFill>
        </p:spPr>
        <p:txBody>
          <a:bodyPr>
            <a:normAutofit/>
          </a:bodyPr>
          <a:lstStyle/>
          <a:p>
            <a:r>
              <a:rPr lang="en-GB" b="1">
                <a:solidFill>
                  <a:schemeClr val="tx1"/>
                </a:solidFill>
                <a:latin typeface="Abadi" panose="020B0604020104020204" pitchFamily="34" charset="0"/>
              </a:rPr>
              <a:t>Politics and Society </a:t>
            </a:r>
          </a:p>
          <a:p>
            <a:r>
              <a:rPr lang="en-IE">
                <a:solidFill>
                  <a:schemeClr val="tx1"/>
                </a:solidFill>
                <a:latin typeface="Abadi" panose="020B0604020104020204" pitchFamily="34" charset="0"/>
                <a:hlinkClick r:id="rId7">
                  <a:extLst>
                    <a:ext uri="{A12FA001-AC4F-418D-AE19-62706E023703}">
                      <ahyp:hlinkClr xmlns:ahyp="http://schemas.microsoft.com/office/drawing/2018/hyperlinkcolor" val="tx"/>
                    </a:ext>
                  </a:extLst>
                </a:hlinkClick>
              </a:rPr>
              <a:t>https://curriculumonline.ie/Senior-Cycle/Senior-Cycle-Subjects/Politics-and-Society/</a:t>
            </a:r>
            <a:r>
              <a:rPr lang="en-IE">
                <a:solidFill>
                  <a:schemeClr val="tx1"/>
                </a:solidFill>
                <a:latin typeface="Abadi" panose="020B0604020104020204" pitchFamily="34" charset="0"/>
              </a:rPr>
              <a:t> </a:t>
            </a:r>
          </a:p>
          <a:p>
            <a:r>
              <a:rPr lang="en-IE">
                <a:solidFill>
                  <a:schemeClr val="tx1"/>
                </a:solidFill>
                <a:latin typeface="Abadi" panose="020B0604020104020204" pitchFamily="34" charset="0"/>
                <a:hlinkClick r:id="rId8">
                  <a:extLst>
                    <a:ext uri="{A12FA001-AC4F-418D-AE19-62706E023703}">
                      <ahyp:hlinkClr xmlns:ahyp="http://schemas.microsoft.com/office/drawing/2018/hyperlinkcolor" val="tx"/>
                    </a:ext>
                  </a:extLst>
                </a:hlinkClick>
              </a:rPr>
              <a:t>https://cc.careersportal.ie/school/lc_subject_detail.php?course_id=53</a:t>
            </a:r>
            <a:r>
              <a:rPr lang="en-IE">
                <a:solidFill>
                  <a:schemeClr val="tx1"/>
                </a:solidFill>
                <a:latin typeface="Abadi" panose="020B0604020104020204" pitchFamily="34" charset="0"/>
              </a:rPr>
              <a:t> </a:t>
            </a:r>
            <a:endParaRPr lang="en-IE" b="1">
              <a:solidFill>
                <a:schemeClr val="tx1"/>
              </a:solidFill>
              <a:latin typeface="Abadi" panose="020B0604020104020204" pitchFamily="34" charset="0"/>
            </a:endParaRPr>
          </a:p>
        </p:txBody>
      </p:sp>
      <p:pic>
        <p:nvPicPr>
          <p:cNvPr id="7" name="Video 6">
            <a:hlinkClick r:id="" action="ppaction://media"/>
            <a:extLst>
              <a:ext uri="{FF2B5EF4-FFF2-40B4-BE49-F238E27FC236}">
                <a16:creationId xmlns:a16="http://schemas.microsoft.com/office/drawing/2014/main" id="{CB250295-6A91-66D8-81FE-FF172C9DB1C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9"/>
          <a:srcRect l="12500" r="1250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232364535"/>
      </p:ext>
    </p:extLst>
  </p:cSld>
  <p:clrMapOvr>
    <a:masterClrMapping/>
  </p:clrMapOvr>
  <mc:AlternateContent xmlns:mc="http://schemas.openxmlformats.org/markup-compatibility/2006" xmlns:p14="http://schemas.microsoft.com/office/powerpoint/2010/main">
    <mc:Choice Requires="p14">
      <p:transition spd="slow" p14:dur="2000" advTm="23261"/>
    </mc:Choice>
    <mc:Fallback xmlns="">
      <p:transition spd="slow" advTm="232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F186F-35FA-4506-9740-395C1540E712}"/>
              </a:ext>
            </a:extLst>
          </p:cNvPr>
          <p:cNvSpPr>
            <a:spLocks noGrp="1"/>
          </p:cNvSpPr>
          <p:nvPr>
            <p:ph type="title"/>
          </p:nvPr>
        </p:nvSpPr>
        <p:spPr>
          <a:xfrm>
            <a:off x="582387" y="1101952"/>
            <a:ext cx="7467600" cy="1143000"/>
          </a:xfrm>
        </p:spPr>
        <p:txBody>
          <a:bodyPr>
            <a:normAutofit fontScale="90000"/>
          </a:bodyPr>
          <a:lstStyle/>
          <a:p>
            <a:r>
              <a:rPr lang="en-GB">
                <a:latin typeface="Abadi" panose="020B0604020104020204" pitchFamily="34" charset="0"/>
              </a:rPr>
              <a:t>IMPORTANT: Order of preference on subject choice form</a:t>
            </a:r>
            <a:endParaRPr lang="en-IE">
              <a:latin typeface="Abadi" panose="020B0604020104020204" pitchFamily="34" charset="0"/>
            </a:endParaRPr>
          </a:p>
        </p:txBody>
      </p:sp>
      <p:graphicFrame>
        <p:nvGraphicFramePr>
          <p:cNvPr id="6" name="Content Placeholder 2">
            <a:extLst>
              <a:ext uri="{FF2B5EF4-FFF2-40B4-BE49-F238E27FC236}">
                <a16:creationId xmlns:a16="http://schemas.microsoft.com/office/drawing/2014/main" id="{A82AF4E6-D6C1-4F3D-8D08-FFB6461F61A8}"/>
              </a:ext>
            </a:extLst>
          </p:cNvPr>
          <p:cNvGraphicFramePr>
            <a:graphicFrameLocks noGrp="1"/>
          </p:cNvGraphicFramePr>
          <p:nvPr>
            <p:ph idx="1"/>
            <p:extLst>
              <p:ext uri="{D42A27DB-BD31-4B8C-83A1-F6EECF244321}">
                <p14:modId xmlns:p14="http://schemas.microsoft.com/office/powerpoint/2010/main" val="1465433349"/>
              </p:ext>
            </p:extLst>
          </p:nvPr>
        </p:nvGraphicFramePr>
        <p:xfrm>
          <a:off x="582387" y="1515609"/>
          <a:ext cx="7467600" cy="487375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Video 4">
            <a:hlinkClick r:id="" action="ppaction://media"/>
            <a:extLst>
              <a:ext uri="{FF2B5EF4-FFF2-40B4-BE49-F238E27FC236}">
                <a16:creationId xmlns:a16="http://schemas.microsoft.com/office/drawing/2014/main" id="{6A6EEFB1-77FB-50CA-C28F-271F664BF55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9"/>
          <a:srcRect l="12500" r="1250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4247403457"/>
      </p:ext>
    </p:extLst>
  </p:cSld>
  <p:clrMapOvr>
    <a:masterClrMapping/>
  </p:clrMapOvr>
  <mc:AlternateContent xmlns:mc="http://schemas.openxmlformats.org/markup-compatibility/2006" xmlns:p14="http://schemas.microsoft.com/office/powerpoint/2010/main">
    <mc:Choice Requires="p14">
      <p:transition spd="slow" p14:dur="2000" advTm="37875"/>
    </mc:Choice>
    <mc:Fallback xmlns="">
      <p:transition spd="slow" advTm="378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274638"/>
            <a:ext cx="8025618" cy="634319"/>
          </a:xfrm>
          <a:solidFill>
            <a:schemeClr val="bg2"/>
          </a:solidFill>
        </p:spPr>
        <p:txBody>
          <a:bodyPr>
            <a:normAutofit fontScale="90000"/>
          </a:bodyPr>
          <a:lstStyle/>
          <a:p>
            <a:r>
              <a:rPr lang="en-IE">
                <a:latin typeface="Abadi" panose="020B0604020104020204" pitchFamily="34" charset="0"/>
              </a:rPr>
              <a:t>Possible 8</a:t>
            </a:r>
            <a:r>
              <a:rPr lang="en-IE" baseline="30000">
                <a:latin typeface="Abadi" panose="020B0604020104020204" pitchFamily="34" charset="0"/>
              </a:rPr>
              <a:t>th</a:t>
            </a:r>
            <a:r>
              <a:rPr lang="en-IE">
                <a:latin typeface="Abadi" panose="020B0604020104020204" pitchFamily="34" charset="0"/>
              </a:rPr>
              <a:t> subject outside school hours?</a:t>
            </a:r>
            <a:endParaRPr lang="en-US">
              <a:latin typeface="Abadi" panose="020B0604020104020204" pitchFamily="34" charset="0"/>
            </a:endParaRPr>
          </a:p>
        </p:txBody>
      </p:sp>
      <p:sp>
        <p:nvSpPr>
          <p:cNvPr id="2" name="Content Placeholder 1">
            <a:extLst>
              <a:ext uri="{FF2B5EF4-FFF2-40B4-BE49-F238E27FC236}">
                <a16:creationId xmlns:a16="http://schemas.microsoft.com/office/drawing/2014/main" id="{FBEC4264-6C88-474E-89F6-D3118D0F5710}"/>
              </a:ext>
            </a:extLst>
          </p:cNvPr>
          <p:cNvSpPr>
            <a:spLocks noGrp="1"/>
          </p:cNvSpPr>
          <p:nvPr>
            <p:ph idx="1"/>
          </p:nvPr>
        </p:nvSpPr>
        <p:spPr>
          <a:xfrm>
            <a:off x="280432" y="1270681"/>
            <a:ext cx="8202386" cy="4873752"/>
          </a:xfrm>
        </p:spPr>
        <p:txBody>
          <a:bodyPr>
            <a:normAutofit/>
          </a:bodyPr>
          <a:lstStyle/>
          <a:p>
            <a:pPr eaLnBrk="1" fontAlgn="auto" hangingPunct="1">
              <a:lnSpc>
                <a:spcPct val="90000"/>
              </a:lnSpc>
              <a:spcAft>
                <a:spcPts val="0"/>
              </a:spcAft>
              <a:defRPr/>
            </a:pPr>
            <a:r>
              <a:rPr lang="en-US" sz="2400" b="1">
                <a:solidFill>
                  <a:schemeClr val="tx1">
                    <a:lumMod val="65000"/>
                    <a:lumOff val="35000"/>
                  </a:schemeClr>
                </a:solidFill>
                <a:latin typeface="Arial"/>
                <a:cs typeface="Arial"/>
              </a:rPr>
              <a:t>Applied Mathematics </a:t>
            </a:r>
            <a:endParaRPr lang="en-US" sz="2400">
              <a:solidFill>
                <a:schemeClr val="tx1">
                  <a:lumMod val="65000"/>
                  <a:lumOff val="35000"/>
                </a:schemeClr>
              </a:solidFill>
              <a:latin typeface="Arial"/>
              <a:cs typeface="Arial"/>
            </a:endParaRPr>
          </a:p>
          <a:p>
            <a:pPr marL="0" indent="0" eaLnBrk="1" fontAlgn="auto" hangingPunct="1">
              <a:lnSpc>
                <a:spcPct val="90000"/>
              </a:lnSpc>
              <a:spcAft>
                <a:spcPts val="0"/>
              </a:spcAft>
              <a:buNone/>
              <a:defRPr/>
            </a:pPr>
            <a:endParaRPr lang="en-US" sz="2400" b="1">
              <a:solidFill>
                <a:schemeClr val="tx1">
                  <a:lumMod val="65000"/>
                  <a:lumOff val="35000"/>
                </a:schemeClr>
              </a:solidFill>
              <a:latin typeface="Arial"/>
              <a:cs typeface="Arial"/>
            </a:endParaRPr>
          </a:p>
          <a:p>
            <a:pPr marL="0" indent="0" eaLnBrk="1" fontAlgn="auto" hangingPunct="1">
              <a:lnSpc>
                <a:spcPct val="90000"/>
              </a:lnSpc>
              <a:spcAft>
                <a:spcPts val="0"/>
              </a:spcAft>
              <a:buNone/>
              <a:defRPr/>
            </a:pPr>
            <a:r>
              <a:rPr lang="en-US">
                <a:latin typeface="Arial"/>
                <a:cs typeface="Arial"/>
              </a:rPr>
              <a:t>Students are asked to email their name &amp; </a:t>
            </a:r>
            <a:r>
              <a:rPr lang="en-US" i="1" u="sng">
                <a:latin typeface="Arial"/>
                <a:cs typeface="Arial"/>
              </a:rPr>
              <a:t>outside</a:t>
            </a:r>
            <a:r>
              <a:rPr lang="en-US">
                <a:latin typeface="Arial"/>
                <a:cs typeface="Arial"/>
              </a:rPr>
              <a:t> subject of interest (Applied </a:t>
            </a:r>
            <a:r>
              <a:rPr lang="en-US" err="1">
                <a:latin typeface="Arial"/>
                <a:cs typeface="Arial"/>
              </a:rPr>
              <a:t>Maths</a:t>
            </a:r>
            <a:r>
              <a:rPr lang="en-US">
                <a:latin typeface="Arial"/>
                <a:cs typeface="Arial"/>
              </a:rPr>
              <a:t>) to Ms Hennessy/Ms Egan before February 1</a:t>
            </a:r>
            <a:r>
              <a:rPr lang="en-US" baseline="30000">
                <a:latin typeface="Arial"/>
                <a:cs typeface="Arial"/>
              </a:rPr>
              <a:t>st</a:t>
            </a:r>
            <a:r>
              <a:rPr lang="en-US">
                <a:latin typeface="Arial"/>
                <a:cs typeface="Arial"/>
              </a:rPr>
              <a:t>. Email </a:t>
            </a:r>
            <a:r>
              <a:rPr lang="en-US" u="sng">
                <a:solidFill>
                  <a:srgbClr val="0070C0"/>
                </a:solidFill>
                <a:latin typeface="Arial"/>
                <a:cs typeface="Arial"/>
                <a:hlinkClick r:id="rId5"/>
              </a:rPr>
              <a:t>leona.hennessy@stmarysmidleton.com</a:t>
            </a:r>
            <a:endParaRPr lang="en-US" u="sng">
              <a:solidFill>
                <a:srgbClr val="0070C0"/>
              </a:solidFill>
              <a:latin typeface="Arial"/>
              <a:cs typeface="Arial"/>
            </a:endParaRPr>
          </a:p>
          <a:p>
            <a:pPr marL="0" indent="0" eaLnBrk="1" fontAlgn="auto" hangingPunct="1">
              <a:lnSpc>
                <a:spcPct val="90000"/>
              </a:lnSpc>
              <a:spcAft>
                <a:spcPts val="0"/>
              </a:spcAft>
              <a:buNone/>
              <a:defRPr/>
            </a:pPr>
            <a:r>
              <a:rPr lang="en-US" u="sng">
                <a:solidFill>
                  <a:srgbClr val="0070C0"/>
                </a:solidFill>
                <a:latin typeface="Arial"/>
                <a:cs typeface="Arial"/>
              </a:rPr>
              <a:t>catherine.egan@stmarysmidleton.com</a:t>
            </a:r>
          </a:p>
          <a:p>
            <a:pPr marL="0" indent="0" eaLnBrk="1" fontAlgn="auto" hangingPunct="1">
              <a:lnSpc>
                <a:spcPct val="90000"/>
              </a:lnSpc>
              <a:spcAft>
                <a:spcPts val="0"/>
              </a:spcAft>
              <a:buNone/>
              <a:defRPr/>
            </a:pPr>
            <a:endParaRPr lang="en-US">
              <a:solidFill>
                <a:schemeClr val="bg2">
                  <a:lumMod val="25000"/>
                </a:schemeClr>
              </a:solidFill>
              <a:latin typeface="Arial"/>
              <a:cs typeface="Arial"/>
            </a:endParaRPr>
          </a:p>
          <a:p>
            <a:pPr marL="0" indent="0" eaLnBrk="1" fontAlgn="auto" hangingPunct="1">
              <a:lnSpc>
                <a:spcPct val="90000"/>
              </a:lnSpc>
              <a:spcAft>
                <a:spcPts val="0"/>
              </a:spcAft>
              <a:buNone/>
              <a:defRPr/>
            </a:pPr>
            <a:r>
              <a:rPr lang="en-US" sz="2400">
                <a:solidFill>
                  <a:srgbClr val="FF0000"/>
                </a:solidFill>
                <a:latin typeface="Arial"/>
                <a:cs typeface="Arial"/>
              </a:rPr>
              <a:t>Please Note: </a:t>
            </a:r>
            <a:r>
              <a:rPr lang="en-US" sz="2400">
                <a:solidFill>
                  <a:schemeClr val="bg2">
                    <a:lumMod val="25000"/>
                  </a:schemeClr>
                </a:solidFill>
                <a:latin typeface="Arial"/>
                <a:cs typeface="Arial"/>
              </a:rPr>
              <a:t>If you intend on taking any other subjects as an 8</a:t>
            </a:r>
            <a:r>
              <a:rPr lang="en-US" sz="2400" baseline="30000">
                <a:solidFill>
                  <a:schemeClr val="bg2">
                    <a:lumMod val="25000"/>
                  </a:schemeClr>
                </a:solidFill>
                <a:latin typeface="Arial"/>
                <a:cs typeface="Arial"/>
              </a:rPr>
              <a:t>th</a:t>
            </a:r>
            <a:r>
              <a:rPr lang="en-US" sz="2400">
                <a:solidFill>
                  <a:schemeClr val="bg2">
                    <a:lumMod val="25000"/>
                  </a:schemeClr>
                </a:solidFill>
                <a:latin typeface="Arial"/>
                <a:cs typeface="Arial"/>
              </a:rPr>
              <a:t> subject outside of school and sitting the exam here, you must be aware that taking these subjects independently may not meet Department of Education requirements. Please check with a guidance </a:t>
            </a:r>
            <a:r>
              <a:rPr lang="en-US">
                <a:solidFill>
                  <a:schemeClr val="bg2">
                    <a:lumMod val="25000"/>
                  </a:schemeClr>
                </a:solidFill>
                <a:latin typeface="Arial"/>
                <a:cs typeface="Arial"/>
              </a:rPr>
              <a:t>C</a:t>
            </a:r>
            <a:r>
              <a:rPr lang="en-US" sz="2400">
                <a:solidFill>
                  <a:schemeClr val="bg2">
                    <a:lumMod val="25000"/>
                  </a:schemeClr>
                </a:solidFill>
                <a:latin typeface="Arial"/>
                <a:cs typeface="Arial"/>
              </a:rPr>
              <a:t>ounsellor.</a:t>
            </a:r>
          </a:p>
          <a:p>
            <a:pPr marL="0" indent="0" eaLnBrk="1" fontAlgn="auto" hangingPunct="1">
              <a:lnSpc>
                <a:spcPct val="90000"/>
              </a:lnSpc>
              <a:spcAft>
                <a:spcPts val="0"/>
              </a:spcAft>
              <a:buNone/>
              <a:defRPr/>
            </a:pPr>
            <a:endParaRPr lang="en-US">
              <a:solidFill>
                <a:schemeClr val="bg2">
                  <a:lumMod val="25000"/>
                </a:schemeClr>
              </a:solidFill>
              <a:latin typeface="Arial"/>
              <a:cs typeface="Arial"/>
            </a:endParaRPr>
          </a:p>
          <a:p>
            <a:pPr marL="0" indent="0" eaLnBrk="1" fontAlgn="auto" hangingPunct="1">
              <a:lnSpc>
                <a:spcPct val="90000"/>
              </a:lnSpc>
              <a:spcAft>
                <a:spcPts val="0"/>
              </a:spcAft>
              <a:buNone/>
              <a:defRPr/>
            </a:pPr>
            <a:endParaRPr lang="en-US" sz="2400">
              <a:solidFill>
                <a:schemeClr val="bg2">
                  <a:lumMod val="25000"/>
                </a:schemeClr>
              </a:solidFill>
              <a:latin typeface="Arial" pitchFamily="34" charset="0"/>
              <a:cs typeface="Arial" pitchFamily="34" charset="0"/>
            </a:endParaRPr>
          </a:p>
          <a:p>
            <a:endParaRPr lang="en-GB"/>
          </a:p>
        </p:txBody>
      </p:sp>
      <p:pic>
        <p:nvPicPr>
          <p:cNvPr id="5" name="Video 4">
            <a:hlinkClick r:id="" action="ppaction://media"/>
            <a:extLst>
              <a:ext uri="{FF2B5EF4-FFF2-40B4-BE49-F238E27FC236}">
                <a16:creationId xmlns:a16="http://schemas.microsoft.com/office/drawing/2014/main" id="{091ED8B3-319D-E2E6-BC0D-957F22080EDE}"/>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12500" r="1250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55457649"/>
      </p:ext>
    </p:extLst>
  </p:cSld>
  <p:clrMapOvr>
    <a:masterClrMapping/>
  </p:clrMapOvr>
  <mc:AlternateContent xmlns:mc="http://schemas.openxmlformats.org/markup-compatibility/2006" xmlns:p14="http://schemas.microsoft.com/office/powerpoint/2010/main">
    <mc:Choice Requires="p14">
      <p:transition spd="slow" p14:dur="2000" advTm="34551"/>
    </mc:Choice>
    <mc:Fallback xmlns="">
      <p:transition spd="slow" advTm="345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508000" y="609600"/>
            <a:ext cx="2360645" cy="5431762"/>
          </a:xfrm>
        </p:spPr>
        <p:txBody>
          <a:bodyPr anchor="ctr">
            <a:normAutofit/>
          </a:bodyPr>
          <a:lstStyle/>
          <a:p>
            <a:pPr eaLnBrk="1" fontAlgn="auto" hangingPunct="1">
              <a:spcAft>
                <a:spcPts val="0"/>
              </a:spcAft>
              <a:defRPr/>
            </a:pPr>
            <a:r>
              <a:rPr lang="en-IE">
                <a:latin typeface="Arial" pitchFamily="34" charset="0"/>
                <a:cs typeface="Arial" pitchFamily="34" charset="0"/>
              </a:rPr>
              <a:t>Questions to ask yourself</a:t>
            </a:r>
            <a:endParaRPr lang="en-US">
              <a:latin typeface="Arial" pitchFamily="34" charset="0"/>
              <a:cs typeface="Arial" pitchFamily="34" charset="0"/>
            </a:endParaRPr>
          </a:p>
        </p:txBody>
      </p:sp>
      <p:sp>
        <p:nvSpPr>
          <p:cNvPr id="12291" name="Rectangle 3"/>
          <p:cNvSpPr>
            <a:spLocks noGrp="1" noChangeArrowheads="1"/>
          </p:cNvSpPr>
          <p:nvPr>
            <p:ph idx="1"/>
          </p:nvPr>
        </p:nvSpPr>
        <p:spPr>
          <a:xfrm>
            <a:off x="3042346" y="604243"/>
            <a:ext cx="3913154" cy="3205360"/>
          </a:xfrm>
        </p:spPr>
        <p:txBody>
          <a:bodyPr>
            <a:normAutofit/>
          </a:bodyPr>
          <a:lstStyle/>
          <a:p>
            <a:pPr eaLnBrk="1" hangingPunct="1"/>
            <a:r>
              <a:rPr lang="en-IE" altLang="en-US" sz="1700">
                <a:latin typeface="Arial" panose="020B0604020202020204" pitchFamily="34" charset="0"/>
                <a:cs typeface="Arial" panose="020B0604020202020204" pitchFamily="34" charset="0"/>
              </a:rPr>
              <a:t>What subjects have you in mind?</a:t>
            </a:r>
          </a:p>
          <a:p>
            <a:pPr eaLnBrk="1" hangingPunct="1"/>
            <a:r>
              <a:rPr lang="en-IE" altLang="en-US" sz="1700">
                <a:latin typeface="Arial" panose="020B0604020202020204" pitchFamily="34" charset="0"/>
                <a:cs typeface="Arial" panose="020B0604020202020204" pitchFamily="34" charset="0"/>
              </a:rPr>
              <a:t>What is involved in taking the subjects?</a:t>
            </a:r>
          </a:p>
          <a:p>
            <a:pPr eaLnBrk="1" hangingPunct="1"/>
            <a:r>
              <a:rPr lang="en-IE" altLang="en-US" sz="1700">
                <a:latin typeface="Arial" panose="020B0604020202020204" pitchFamily="34" charset="0"/>
                <a:cs typeface="Arial" panose="020B0604020202020204" pitchFamily="34" charset="0"/>
              </a:rPr>
              <a:t>Will the subjects you have selected meet college matriculation (entry) requirements?</a:t>
            </a:r>
          </a:p>
          <a:p>
            <a:pPr eaLnBrk="1" hangingPunct="1"/>
            <a:endParaRPr lang="en-IE" altLang="en-US" sz="1700">
              <a:latin typeface="Arial" panose="020B0604020202020204" pitchFamily="34" charset="0"/>
              <a:cs typeface="Arial" panose="020B0604020202020204" pitchFamily="34" charset="0"/>
            </a:endParaRPr>
          </a:p>
          <a:p>
            <a:pPr eaLnBrk="1" hangingPunct="1"/>
            <a:r>
              <a:rPr lang="en-IE" altLang="en-US" sz="1700">
                <a:latin typeface="Arial" panose="020B0604020202020204" pitchFamily="34" charset="0"/>
                <a:cs typeface="Arial" panose="020B0604020202020204" pitchFamily="34" charset="0"/>
              </a:rPr>
              <a:t>You must do the research </a:t>
            </a:r>
            <a:r>
              <a:rPr lang="en-IE" altLang="en-US" sz="1700" b="1" i="1">
                <a:latin typeface="Arial" panose="020B0604020202020204" pitchFamily="34" charset="0"/>
                <a:cs typeface="Arial" panose="020B0604020202020204" pitchFamily="34" charset="0"/>
              </a:rPr>
              <a:t>yourself, YOU</a:t>
            </a:r>
            <a:r>
              <a:rPr lang="en-IE" altLang="en-US" sz="1700">
                <a:latin typeface="Arial" panose="020B0604020202020204" pitchFamily="34" charset="0"/>
                <a:cs typeface="Arial" panose="020B0604020202020204" pitchFamily="34" charset="0"/>
              </a:rPr>
              <a:t> will make a better decision.</a:t>
            </a:r>
          </a:p>
          <a:p>
            <a:pPr eaLnBrk="1" hangingPunct="1"/>
            <a:endParaRPr lang="en-US" altLang="en-US" sz="1700">
              <a:latin typeface="Arial" panose="020B0604020202020204" pitchFamily="34" charset="0"/>
              <a:cs typeface="Arial" panose="020B0604020202020204" pitchFamily="34" charset="0"/>
            </a:endParaRPr>
          </a:p>
        </p:txBody>
      </p:sp>
      <p:pic>
        <p:nvPicPr>
          <p:cNvPr id="3" name="Picture 3" descr="Investigation.jpg">
            <a:extLst>
              <a:ext uri="{FF2B5EF4-FFF2-40B4-BE49-F238E27FC236}">
                <a16:creationId xmlns:a16="http://schemas.microsoft.com/office/drawing/2014/main" id="{1094D604-AAF3-497C-8130-41DF285690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3040095" y="4096136"/>
            <a:ext cx="1869727" cy="186972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Video 12">
            <a:hlinkClick r:id="" action="ppaction://media"/>
            <a:extLst>
              <a:ext uri="{FF2B5EF4-FFF2-40B4-BE49-F238E27FC236}">
                <a16:creationId xmlns:a16="http://schemas.microsoft.com/office/drawing/2014/main" id="{05723C8E-B6DF-E526-5ACB-81B37787AFF9}"/>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12500" r="12500"/>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20668"/>
    </mc:Choice>
    <mc:Fallback xmlns="">
      <p:transition spd="slow" advTm="206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204e5be9-992a-47ce-80eb-914f7804db94">
      <Terms xmlns="http://schemas.microsoft.com/office/infopath/2007/PartnerControls"/>
    </lcf76f155ced4ddcb4097134ff3c332f>
    <TaxCatchAll xmlns="82f45255-cb70-4648-8351-d576eb3f65a7"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2ACA4F6D843F842B0115C7E66866318" ma:contentTypeVersion="11" ma:contentTypeDescription="Create a new document." ma:contentTypeScope="" ma:versionID="2f6164bc80119d2a376f61bf14fb9673">
  <xsd:schema xmlns:xsd="http://www.w3.org/2001/XMLSchema" xmlns:xs="http://www.w3.org/2001/XMLSchema" xmlns:p="http://schemas.microsoft.com/office/2006/metadata/properties" xmlns:ns2="204e5be9-992a-47ce-80eb-914f7804db94" xmlns:ns3="82f45255-cb70-4648-8351-d576eb3f65a7" targetNamespace="http://schemas.microsoft.com/office/2006/metadata/properties" ma:root="true" ma:fieldsID="d32f64fda99c4feee65ce66f7f89baf0" ns2:_="" ns3:_="">
    <xsd:import namespace="204e5be9-992a-47ce-80eb-914f7804db94"/>
    <xsd:import namespace="82f45255-cb70-4648-8351-d576eb3f65a7"/>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04e5be9-992a-47ce-80eb-914f7804db9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f47fd0f6-835d-4889-a417-af042caf5b72"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2f45255-cb70-4648-8351-d576eb3f65a7"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7f5b9bfd-ce90-4775-8f41-1d28d4e0df60}" ma:internalName="TaxCatchAll" ma:showField="CatchAllData" ma:web="82f45255-cb70-4648-8351-d576eb3f65a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260620C-DF1A-4ECF-B4F1-7E97394B6295}">
  <ds:schemaRefs>
    <ds:schemaRef ds:uri="204e5be9-992a-47ce-80eb-914f7804db94"/>
    <ds:schemaRef ds:uri="82f45255-cb70-4648-8351-d576eb3f65a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11584F16-6B2F-45D1-A96D-21EB4C5333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04e5be9-992a-47ce-80eb-914f7804db94"/>
    <ds:schemaRef ds:uri="82f45255-cb70-4648-8351-d576eb3f65a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E8E6486-0388-4394-9FC9-0107D62AFDD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Application>Microsoft Office PowerPoint</Application>
  <PresentationFormat>On-screen Show (4:3)</PresentationFormat>
  <Slides>39</Slides>
  <Notes>18</Notes>
  <HiddenSlides>0</HiddenSlide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Facet</vt:lpstr>
      <vt:lpstr>SENIOR CYCLE SUBJECT OPTIONS 2024 - 2026</vt:lpstr>
      <vt:lpstr>Presentation overview</vt:lpstr>
      <vt:lpstr>National Framework of Qualifications Quality and Qualifications Ireland (QQI) Awarding body                   You are here in 5th, 6th year</vt:lpstr>
      <vt:lpstr>OPTION 1– Leaving Certificate Established LCE  You will take 7 subjects FOR YOUR LC EXAMS </vt:lpstr>
      <vt:lpstr>Your options during school timetabled hours in order of preference1-to 6</vt:lpstr>
      <vt:lpstr>* TWO NEW SUBJECTS ON OFFER WITHIN SCHOOL TIMETABLE……. SUBJECT TO STUDENT INTEREST</vt:lpstr>
      <vt:lpstr>IMPORTANT: Order of preference on subject choice form</vt:lpstr>
      <vt:lpstr>Possible 8th subject outside school hours?</vt:lpstr>
      <vt:lpstr>Questions to ask yourself</vt:lpstr>
      <vt:lpstr>PowerPoint Presentation</vt:lpstr>
      <vt:lpstr>HOW OUR SYSTEM/SUBJECT CHOICE APPLIES TO COLLEGE</vt:lpstr>
      <vt:lpstr>     Consider our grading and points system </vt:lpstr>
      <vt:lpstr>PowerPoint Presentation</vt:lpstr>
      <vt:lpstr>     Consider our grading and points system </vt:lpstr>
      <vt:lpstr>What next?</vt:lpstr>
      <vt:lpstr>Careersportal is the key to good subject choice</vt:lpstr>
      <vt:lpstr>Using your CareersPortal account to research</vt:lpstr>
      <vt:lpstr>Consider the following – 3rd level </vt:lpstr>
      <vt:lpstr>Meeting college  matriculation (entry) requirements </vt:lpstr>
      <vt:lpstr>  Level 8 Abinitio Hons Degree  Minimum Requirements </vt:lpstr>
      <vt:lpstr>Institutes of technology/technological university  requirements</vt:lpstr>
      <vt:lpstr>  Specific requirements –some examples</vt:lpstr>
      <vt:lpstr>PowerPoint Presentation</vt:lpstr>
      <vt:lpstr>science subject or  not? some examples</vt:lpstr>
      <vt:lpstr>Other specific requirements </vt:lpstr>
      <vt:lpstr>Other Specific requirements in sciences– be careful</vt:lpstr>
      <vt:lpstr>Thinking of Europe for sciences?</vt:lpstr>
      <vt:lpstr>   </vt:lpstr>
      <vt:lpstr>3rd  Language REQUIRED  </vt:lpstr>
      <vt:lpstr>No 3rd language:</vt:lpstr>
      <vt:lpstr>   Language exemptions – For Universities  </vt:lpstr>
      <vt:lpstr>Other helpful Subjects (not specific requirements, even in degrees associated with them)</vt:lpstr>
      <vt:lpstr>Recap -To Keep college Options Open</vt:lpstr>
      <vt:lpstr>PowerPoint Presentation</vt:lpstr>
      <vt:lpstr>PowerPoint Presentation</vt:lpstr>
      <vt:lpstr>Supports &amp; submission of your online form</vt:lpstr>
      <vt:lpstr>IN GENERAL – BE PRACTICAL</vt:lpstr>
      <vt:lpstr>3rd Years going straight to 5th</vt:lpstr>
      <vt:lpstr>ADDITIONAL RESEARCH OPTIONS TO CAREERSPORTAL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SENIOR CYCLE OPTIONS</dc:title>
  <dc:creator>Niamh Daly</dc:creator>
  <cp:revision>2</cp:revision>
  <dcterms:modified xsi:type="dcterms:W3CDTF">2024-01-15T12:47:30Z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0x010100B2ACA4F6D843F842B0115C7E66866318</vt:lpwstr>
  </property>
  <property fmtid="{D5CDD505-2E9C-101B-9397-08002B2CF9AE}" pid="3" name="MediaServiceImageTags">
    <vt:lpwstr/>
  </property>
</Properties>
</file>